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3"/>
  </p:sldMasterIdLst>
  <p:sldIdLst>
    <p:sldId id="256" r:id="rId4"/>
    <p:sldId id="270" r:id="rId5"/>
    <p:sldId id="257" r:id="rId6"/>
    <p:sldId id="269" r:id="rId7"/>
    <p:sldId id="258" r:id="rId8"/>
    <p:sldId id="272" r:id="rId9"/>
    <p:sldId id="273" r:id="rId10"/>
    <p:sldId id="279" r:id="rId11"/>
    <p:sldId id="291" r:id="rId12"/>
    <p:sldId id="271" r:id="rId13"/>
    <p:sldId id="280" r:id="rId14"/>
    <p:sldId id="285" r:id="rId15"/>
    <p:sldId id="283" r:id="rId16"/>
    <p:sldId id="259" r:id="rId17"/>
    <p:sldId id="267" r:id="rId18"/>
    <p:sldId id="261" r:id="rId19"/>
    <p:sldId id="262" r:id="rId20"/>
    <p:sldId id="265" r:id="rId21"/>
    <p:sldId id="260" r:id="rId22"/>
    <p:sldId id="263" r:id="rId23"/>
    <p:sldId id="266" r:id="rId24"/>
    <p:sldId id="286" r:id="rId25"/>
    <p:sldId id="294" r:id="rId26"/>
    <p:sldId id="268" r:id="rId27"/>
    <p:sldId id="295" r:id="rId28"/>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67133E-7086-682A-A605-013D10441A61}" v="4" dt="2023-09-05T13:41:44.9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599"/>
  </p:normalViewPr>
  <p:slideViewPr>
    <p:cSldViewPr>
      <p:cViewPr varScale="1">
        <p:scale>
          <a:sx n="106" d="100"/>
          <a:sy n="106" d="100"/>
        </p:scale>
        <p:origin x="1800"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 Id="rId8"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Line 2">
            <a:extLst>
              <a:ext uri="{FF2B5EF4-FFF2-40B4-BE49-F238E27FC236}">
                <a16:creationId xmlns:a16="http://schemas.microsoft.com/office/drawing/2014/main" id="{0B9D2AF6-438E-DE21-F645-FEB5511E1239}"/>
              </a:ext>
            </a:extLst>
          </p:cNvPr>
          <p:cNvSpPr>
            <a:spLocks noChangeShapeType="1"/>
          </p:cNvSpPr>
          <p:nvPr/>
        </p:nvSpPr>
        <p:spPr bwMode="auto">
          <a:xfrm>
            <a:off x="7315200" y="1066800"/>
            <a:ext cx="0" cy="4495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grpSp>
        <p:nvGrpSpPr>
          <p:cNvPr id="3" name="Group 8">
            <a:extLst>
              <a:ext uri="{FF2B5EF4-FFF2-40B4-BE49-F238E27FC236}">
                <a16:creationId xmlns:a16="http://schemas.microsoft.com/office/drawing/2014/main" id="{9794EBB6-CE2B-E5ED-9178-8DC0633CFCB2}"/>
              </a:ext>
            </a:extLst>
          </p:cNvPr>
          <p:cNvGrpSpPr>
            <a:grpSpLocks/>
          </p:cNvGrpSpPr>
          <p:nvPr/>
        </p:nvGrpSpPr>
        <p:grpSpPr bwMode="auto">
          <a:xfrm>
            <a:off x="7493000" y="2992438"/>
            <a:ext cx="1338263" cy="2189162"/>
            <a:chOff x="4704" y="1885"/>
            <a:chExt cx="843" cy="1379"/>
          </a:xfrm>
        </p:grpSpPr>
        <p:sp>
          <p:nvSpPr>
            <p:cNvPr id="4" name="Oval 9">
              <a:extLst>
                <a:ext uri="{FF2B5EF4-FFF2-40B4-BE49-F238E27FC236}">
                  <a16:creationId xmlns:a16="http://schemas.microsoft.com/office/drawing/2014/main" id="{EC9F09CB-C901-D4B8-5202-975CF68F8BE1}"/>
                </a:ext>
              </a:extLst>
            </p:cNvPr>
            <p:cNvSpPr>
              <a:spLocks noChangeArrowheads="1"/>
            </p:cNvSpPr>
            <p:nvPr/>
          </p:nvSpPr>
          <p:spPr bwMode="auto">
            <a:xfrm>
              <a:off x="4704" y="1885"/>
              <a:ext cx="127" cy="127"/>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5" name="Oval 10">
              <a:extLst>
                <a:ext uri="{FF2B5EF4-FFF2-40B4-BE49-F238E27FC236}">
                  <a16:creationId xmlns:a16="http://schemas.microsoft.com/office/drawing/2014/main" id="{E1534069-3660-5208-87F7-C7DE4CE44071}"/>
                </a:ext>
              </a:extLst>
            </p:cNvPr>
            <p:cNvSpPr>
              <a:spLocks noChangeArrowheads="1"/>
            </p:cNvSpPr>
            <p:nvPr/>
          </p:nvSpPr>
          <p:spPr bwMode="auto">
            <a:xfrm>
              <a:off x="4883" y="1885"/>
              <a:ext cx="127" cy="127"/>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6" name="Oval 11">
              <a:extLst>
                <a:ext uri="{FF2B5EF4-FFF2-40B4-BE49-F238E27FC236}">
                  <a16:creationId xmlns:a16="http://schemas.microsoft.com/office/drawing/2014/main" id="{2B2372DA-2759-4164-EAE0-7185EAB42695}"/>
                </a:ext>
              </a:extLst>
            </p:cNvPr>
            <p:cNvSpPr>
              <a:spLocks noChangeArrowheads="1"/>
            </p:cNvSpPr>
            <p:nvPr/>
          </p:nvSpPr>
          <p:spPr bwMode="auto">
            <a:xfrm>
              <a:off x="5062" y="1885"/>
              <a:ext cx="127" cy="127"/>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7" name="Oval 12">
              <a:extLst>
                <a:ext uri="{FF2B5EF4-FFF2-40B4-BE49-F238E27FC236}">
                  <a16:creationId xmlns:a16="http://schemas.microsoft.com/office/drawing/2014/main" id="{88302D66-F1E7-3DF7-76A9-3366383EAD64}"/>
                </a:ext>
              </a:extLst>
            </p:cNvPr>
            <p:cNvSpPr>
              <a:spLocks noChangeArrowheads="1"/>
            </p:cNvSpPr>
            <p:nvPr/>
          </p:nvSpPr>
          <p:spPr bwMode="auto">
            <a:xfrm>
              <a:off x="4704" y="2064"/>
              <a:ext cx="127" cy="127"/>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8" name="Oval 13">
              <a:extLst>
                <a:ext uri="{FF2B5EF4-FFF2-40B4-BE49-F238E27FC236}">
                  <a16:creationId xmlns:a16="http://schemas.microsoft.com/office/drawing/2014/main" id="{0F6F88FC-5CE5-4B1A-E066-60FEE68A8010}"/>
                </a:ext>
              </a:extLst>
            </p:cNvPr>
            <p:cNvSpPr>
              <a:spLocks noChangeArrowheads="1"/>
            </p:cNvSpPr>
            <p:nvPr/>
          </p:nvSpPr>
          <p:spPr bwMode="auto">
            <a:xfrm>
              <a:off x="4883" y="2064"/>
              <a:ext cx="127" cy="127"/>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9" name="Oval 14">
              <a:extLst>
                <a:ext uri="{FF2B5EF4-FFF2-40B4-BE49-F238E27FC236}">
                  <a16:creationId xmlns:a16="http://schemas.microsoft.com/office/drawing/2014/main" id="{6FCB50E8-7058-4700-7437-05CA340C8F0B}"/>
                </a:ext>
              </a:extLst>
            </p:cNvPr>
            <p:cNvSpPr>
              <a:spLocks noChangeArrowheads="1"/>
            </p:cNvSpPr>
            <p:nvPr/>
          </p:nvSpPr>
          <p:spPr bwMode="auto">
            <a:xfrm>
              <a:off x="5062" y="2064"/>
              <a:ext cx="127" cy="127"/>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 name="Oval 15">
              <a:extLst>
                <a:ext uri="{FF2B5EF4-FFF2-40B4-BE49-F238E27FC236}">
                  <a16:creationId xmlns:a16="http://schemas.microsoft.com/office/drawing/2014/main" id="{EFB31F3D-6E37-CEE2-971A-5B881AFABFAB}"/>
                </a:ext>
              </a:extLst>
            </p:cNvPr>
            <p:cNvSpPr>
              <a:spLocks noChangeArrowheads="1"/>
            </p:cNvSpPr>
            <p:nvPr/>
          </p:nvSpPr>
          <p:spPr bwMode="auto">
            <a:xfrm>
              <a:off x="5241" y="2064"/>
              <a:ext cx="127" cy="127"/>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1" name="Oval 16">
              <a:extLst>
                <a:ext uri="{FF2B5EF4-FFF2-40B4-BE49-F238E27FC236}">
                  <a16:creationId xmlns:a16="http://schemas.microsoft.com/office/drawing/2014/main" id="{ACEBEFD2-6F57-BDEB-A923-1A09EDE42651}"/>
                </a:ext>
              </a:extLst>
            </p:cNvPr>
            <p:cNvSpPr>
              <a:spLocks noChangeArrowheads="1"/>
            </p:cNvSpPr>
            <p:nvPr/>
          </p:nvSpPr>
          <p:spPr bwMode="auto">
            <a:xfrm>
              <a:off x="4704" y="2243"/>
              <a:ext cx="127" cy="127"/>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2" name="Oval 17">
              <a:extLst>
                <a:ext uri="{FF2B5EF4-FFF2-40B4-BE49-F238E27FC236}">
                  <a16:creationId xmlns:a16="http://schemas.microsoft.com/office/drawing/2014/main" id="{EE14B53C-745D-F3BE-192E-85A3CC217F4B}"/>
                </a:ext>
              </a:extLst>
            </p:cNvPr>
            <p:cNvSpPr>
              <a:spLocks noChangeArrowheads="1"/>
            </p:cNvSpPr>
            <p:nvPr/>
          </p:nvSpPr>
          <p:spPr bwMode="auto">
            <a:xfrm>
              <a:off x="4883" y="2243"/>
              <a:ext cx="127" cy="127"/>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3" name="Oval 18">
              <a:extLst>
                <a:ext uri="{FF2B5EF4-FFF2-40B4-BE49-F238E27FC236}">
                  <a16:creationId xmlns:a16="http://schemas.microsoft.com/office/drawing/2014/main" id="{2E1700CA-0CBB-AFEF-02B2-E40A41FDB28C}"/>
                </a:ext>
              </a:extLst>
            </p:cNvPr>
            <p:cNvSpPr>
              <a:spLocks noChangeArrowheads="1"/>
            </p:cNvSpPr>
            <p:nvPr/>
          </p:nvSpPr>
          <p:spPr bwMode="auto">
            <a:xfrm>
              <a:off x="5062" y="2243"/>
              <a:ext cx="127" cy="127"/>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4" name="Oval 19">
              <a:extLst>
                <a:ext uri="{FF2B5EF4-FFF2-40B4-BE49-F238E27FC236}">
                  <a16:creationId xmlns:a16="http://schemas.microsoft.com/office/drawing/2014/main" id="{929990E7-2862-1E86-DBA7-18E634B397CF}"/>
                </a:ext>
              </a:extLst>
            </p:cNvPr>
            <p:cNvSpPr>
              <a:spLocks noChangeArrowheads="1"/>
            </p:cNvSpPr>
            <p:nvPr/>
          </p:nvSpPr>
          <p:spPr bwMode="auto">
            <a:xfrm>
              <a:off x="5241" y="2243"/>
              <a:ext cx="127" cy="127"/>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5" name="Oval 20">
              <a:extLst>
                <a:ext uri="{FF2B5EF4-FFF2-40B4-BE49-F238E27FC236}">
                  <a16:creationId xmlns:a16="http://schemas.microsoft.com/office/drawing/2014/main" id="{BEE7EF11-611F-6D33-9D26-6ADA16212C3E}"/>
                </a:ext>
              </a:extLst>
            </p:cNvPr>
            <p:cNvSpPr>
              <a:spLocks noChangeArrowheads="1"/>
            </p:cNvSpPr>
            <p:nvPr/>
          </p:nvSpPr>
          <p:spPr bwMode="auto">
            <a:xfrm>
              <a:off x="5420" y="2243"/>
              <a:ext cx="127" cy="127"/>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6" name="Oval 21">
              <a:extLst>
                <a:ext uri="{FF2B5EF4-FFF2-40B4-BE49-F238E27FC236}">
                  <a16:creationId xmlns:a16="http://schemas.microsoft.com/office/drawing/2014/main" id="{FD665D93-2F7A-F516-4FDA-111BF75AD6C9}"/>
                </a:ext>
              </a:extLst>
            </p:cNvPr>
            <p:cNvSpPr>
              <a:spLocks noChangeArrowheads="1"/>
            </p:cNvSpPr>
            <p:nvPr/>
          </p:nvSpPr>
          <p:spPr bwMode="auto">
            <a:xfrm>
              <a:off x="4704" y="2421"/>
              <a:ext cx="127" cy="128"/>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7" name="Oval 22">
              <a:extLst>
                <a:ext uri="{FF2B5EF4-FFF2-40B4-BE49-F238E27FC236}">
                  <a16:creationId xmlns:a16="http://schemas.microsoft.com/office/drawing/2014/main" id="{26185E4A-ED17-EA85-4AFA-89F898238D8C}"/>
                </a:ext>
              </a:extLst>
            </p:cNvPr>
            <p:cNvSpPr>
              <a:spLocks noChangeArrowheads="1"/>
            </p:cNvSpPr>
            <p:nvPr/>
          </p:nvSpPr>
          <p:spPr bwMode="auto">
            <a:xfrm>
              <a:off x="4883" y="2421"/>
              <a:ext cx="127" cy="128"/>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8" name="Oval 23">
              <a:extLst>
                <a:ext uri="{FF2B5EF4-FFF2-40B4-BE49-F238E27FC236}">
                  <a16:creationId xmlns:a16="http://schemas.microsoft.com/office/drawing/2014/main" id="{92BCFC44-8F2B-D6E8-F041-F4703970AE3C}"/>
                </a:ext>
              </a:extLst>
            </p:cNvPr>
            <p:cNvSpPr>
              <a:spLocks noChangeArrowheads="1"/>
            </p:cNvSpPr>
            <p:nvPr/>
          </p:nvSpPr>
          <p:spPr bwMode="auto">
            <a:xfrm>
              <a:off x="5062" y="2421"/>
              <a:ext cx="127" cy="128"/>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9" name="Oval 24">
              <a:extLst>
                <a:ext uri="{FF2B5EF4-FFF2-40B4-BE49-F238E27FC236}">
                  <a16:creationId xmlns:a16="http://schemas.microsoft.com/office/drawing/2014/main" id="{C1BCF64D-4829-5724-7AEB-77CCDD5DC244}"/>
                </a:ext>
              </a:extLst>
            </p:cNvPr>
            <p:cNvSpPr>
              <a:spLocks noChangeArrowheads="1"/>
            </p:cNvSpPr>
            <p:nvPr/>
          </p:nvSpPr>
          <p:spPr bwMode="auto">
            <a:xfrm>
              <a:off x="5241" y="2421"/>
              <a:ext cx="127" cy="128"/>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20" name="Oval 25">
              <a:extLst>
                <a:ext uri="{FF2B5EF4-FFF2-40B4-BE49-F238E27FC236}">
                  <a16:creationId xmlns:a16="http://schemas.microsoft.com/office/drawing/2014/main" id="{379844C7-FF48-9A22-A6E4-D5D5E4A44FEA}"/>
                </a:ext>
              </a:extLst>
            </p:cNvPr>
            <p:cNvSpPr>
              <a:spLocks noChangeArrowheads="1"/>
            </p:cNvSpPr>
            <p:nvPr/>
          </p:nvSpPr>
          <p:spPr bwMode="auto">
            <a:xfrm>
              <a:off x="4704" y="2600"/>
              <a:ext cx="127" cy="128"/>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21" name="Oval 26">
              <a:extLst>
                <a:ext uri="{FF2B5EF4-FFF2-40B4-BE49-F238E27FC236}">
                  <a16:creationId xmlns:a16="http://schemas.microsoft.com/office/drawing/2014/main" id="{E145985A-3A41-32BF-BEEC-DE4D1727F7EF}"/>
                </a:ext>
              </a:extLst>
            </p:cNvPr>
            <p:cNvSpPr>
              <a:spLocks noChangeArrowheads="1"/>
            </p:cNvSpPr>
            <p:nvPr/>
          </p:nvSpPr>
          <p:spPr bwMode="auto">
            <a:xfrm>
              <a:off x="4883" y="2600"/>
              <a:ext cx="127" cy="128"/>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22" name="Oval 27">
              <a:extLst>
                <a:ext uri="{FF2B5EF4-FFF2-40B4-BE49-F238E27FC236}">
                  <a16:creationId xmlns:a16="http://schemas.microsoft.com/office/drawing/2014/main" id="{A80AE49A-B6F4-0EE7-C282-5EF9F2693680}"/>
                </a:ext>
              </a:extLst>
            </p:cNvPr>
            <p:cNvSpPr>
              <a:spLocks noChangeArrowheads="1"/>
            </p:cNvSpPr>
            <p:nvPr/>
          </p:nvSpPr>
          <p:spPr bwMode="auto">
            <a:xfrm>
              <a:off x="5062" y="2600"/>
              <a:ext cx="127" cy="128"/>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23" name="Oval 28">
              <a:extLst>
                <a:ext uri="{FF2B5EF4-FFF2-40B4-BE49-F238E27FC236}">
                  <a16:creationId xmlns:a16="http://schemas.microsoft.com/office/drawing/2014/main" id="{F496B288-C464-3479-3B00-2CA01B10E0E5}"/>
                </a:ext>
              </a:extLst>
            </p:cNvPr>
            <p:cNvSpPr>
              <a:spLocks noChangeArrowheads="1"/>
            </p:cNvSpPr>
            <p:nvPr/>
          </p:nvSpPr>
          <p:spPr bwMode="auto">
            <a:xfrm>
              <a:off x="5241" y="2600"/>
              <a:ext cx="127" cy="128"/>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24" name="Oval 29">
              <a:extLst>
                <a:ext uri="{FF2B5EF4-FFF2-40B4-BE49-F238E27FC236}">
                  <a16:creationId xmlns:a16="http://schemas.microsoft.com/office/drawing/2014/main" id="{1A649787-B379-0DE7-D017-E042CAE19B38}"/>
                </a:ext>
              </a:extLst>
            </p:cNvPr>
            <p:cNvSpPr>
              <a:spLocks noChangeArrowheads="1"/>
            </p:cNvSpPr>
            <p:nvPr/>
          </p:nvSpPr>
          <p:spPr bwMode="auto">
            <a:xfrm>
              <a:off x="5420" y="2600"/>
              <a:ext cx="127" cy="128"/>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25" name="Oval 30">
              <a:extLst>
                <a:ext uri="{FF2B5EF4-FFF2-40B4-BE49-F238E27FC236}">
                  <a16:creationId xmlns:a16="http://schemas.microsoft.com/office/drawing/2014/main" id="{2EA1C4AA-63EA-943A-E72D-9CE1081E0F19}"/>
                </a:ext>
              </a:extLst>
            </p:cNvPr>
            <p:cNvSpPr>
              <a:spLocks noChangeArrowheads="1"/>
            </p:cNvSpPr>
            <p:nvPr/>
          </p:nvSpPr>
          <p:spPr bwMode="auto">
            <a:xfrm>
              <a:off x="4704" y="2779"/>
              <a:ext cx="127" cy="127"/>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26" name="Oval 31">
              <a:extLst>
                <a:ext uri="{FF2B5EF4-FFF2-40B4-BE49-F238E27FC236}">
                  <a16:creationId xmlns:a16="http://schemas.microsoft.com/office/drawing/2014/main" id="{6B13A901-6E2E-AA35-9A40-911481411290}"/>
                </a:ext>
              </a:extLst>
            </p:cNvPr>
            <p:cNvSpPr>
              <a:spLocks noChangeArrowheads="1"/>
            </p:cNvSpPr>
            <p:nvPr/>
          </p:nvSpPr>
          <p:spPr bwMode="auto">
            <a:xfrm>
              <a:off x="4883" y="2779"/>
              <a:ext cx="127" cy="127"/>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27" name="Oval 32">
              <a:extLst>
                <a:ext uri="{FF2B5EF4-FFF2-40B4-BE49-F238E27FC236}">
                  <a16:creationId xmlns:a16="http://schemas.microsoft.com/office/drawing/2014/main" id="{15617028-AC9C-5142-D88B-7701268771B3}"/>
                </a:ext>
              </a:extLst>
            </p:cNvPr>
            <p:cNvSpPr>
              <a:spLocks noChangeArrowheads="1"/>
            </p:cNvSpPr>
            <p:nvPr/>
          </p:nvSpPr>
          <p:spPr bwMode="auto">
            <a:xfrm>
              <a:off x="5062" y="2779"/>
              <a:ext cx="127" cy="127"/>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28" name="Oval 33">
              <a:extLst>
                <a:ext uri="{FF2B5EF4-FFF2-40B4-BE49-F238E27FC236}">
                  <a16:creationId xmlns:a16="http://schemas.microsoft.com/office/drawing/2014/main" id="{6B994BCA-B843-CC97-5953-03E00180AB2E}"/>
                </a:ext>
              </a:extLst>
            </p:cNvPr>
            <p:cNvSpPr>
              <a:spLocks noChangeArrowheads="1"/>
            </p:cNvSpPr>
            <p:nvPr/>
          </p:nvSpPr>
          <p:spPr bwMode="auto">
            <a:xfrm>
              <a:off x="5241" y="2779"/>
              <a:ext cx="127" cy="127"/>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29" name="Oval 34">
              <a:extLst>
                <a:ext uri="{FF2B5EF4-FFF2-40B4-BE49-F238E27FC236}">
                  <a16:creationId xmlns:a16="http://schemas.microsoft.com/office/drawing/2014/main" id="{6516075B-77E2-DF5A-BA5A-E4E3B0C29771}"/>
                </a:ext>
              </a:extLst>
            </p:cNvPr>
            <p:cNvSpPr>
              <a:spLocks noChangeArrowheads="1"/>
            </p:cNvSpPr>
            <p:nvPr/>
          </p:nvSpPr>
          <p:spPr bwMode="auto">
            <a:xfrm>
              <a:off x="4704" y="2958"/>
              <a:ext cx="127" cy="127"/>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30" name="Oval 35">
              <a:extLst>
                <a:ext uri="{FF2B5EF4-FFF2-40B4-BE49-F238E27FC236}">
                  <a16:creationId xmlns:a16="http://schemas.microsoft.com/office/drawing/2014/main" id="{B4B95F09-C9DF-3596-A990-9873EAB18FEF}"/>
                </a:ext>
              </a:extLst>
            </p:cNvPr>
            <p:cNvSpPr>
              <a:spLocks noChangeArrowheads="1"/>
            </p:cNvSpPr>
            <p:nvPr/>
          </p:nvSpPr>
          <p:spPr bwMode="auto">
            <a:xfrm>
              <a:off x="4883" y="2958"/>
              <a:ext cx="127" cy="127"/>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31" name="Oval 36">
              <a:extLst>
                <a:ext uri="{FF2B5EF4-FFF2-40B4-BE49-F238E27FC236}">
                  <a16:creationId xmlns:a16="http://schemas.microsoft.com/office/drawing/2014/main" id="{12400C01-3A57-C897-B442-F6360EE7AC7A}"/>
                </a:ext>
              </a:extLst>
            </p:cNvPr>
            <p:cNvSpPr>
              <a:spLocks noChangeArrowheads="1"/>
            </p:cNvSpPr>
            <p:nvPr/>
          </p:nvSpPr>
          <p:spPr bwMode="auto">
            <a:xfrm>
              <a:off x="5062" y="2958"/>
              <a:ext cx="127" cy="127"/>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32" name="Oval 37">
              <a:extLst>
                <a:ext uri="{FF2B5EF4-FFF2-40B4-BE49-F238E27FC236}">
                  <a16:creationId xmlns:a16="http://schemas.microsoft.com/office/drawing/2014/main" id="{01BF215E-98B5-0A5E-35F6-20928C4775D0}"/>
                </a:ext>
              </a:extLst>
            </p:cNvPr>
            <p:cNvSpPr>
              <a:spLocks noChangeArrowheads="1"/>
            </p:cNvSpPr>
            <p:nvPr/>
          </p:nvSpPr>
          <p:spPr bwMode="auto">
            <a:xfrm>
              <a:off x="5241" y="2958"/>
              <a:ext cx="127" cy="127"/>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33" name="Oval 38">
              <a:extLst>
                <a:ext uri="{FF2B5EF4-FFF2-40B4-BE49-F238E27FC236}">
                  <a16:creationId xmlns:a16="http://schemas.microsoft.com/office/drawing/2014/main" id="{E91D695C-FECF-4C8E-369A-27CD98E4D4AD}"/>
                </a:ext>
              </a:extLst>
            </p:cNvPr>
            <p:cNvSpPr>
              <a:spLocks noChangeArrowheads="1"/>
            </p:cNvSpPr>
            <p:nvPr/>
          </p:nvSpPr>
          <p:spPr bwMode="auto">
            <a:xfrm>
              <a:off x="4883" y="3137"/>
              <a:ext cx="127" cy="127"/>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34" name="Oval 39">
              <a:extLst>
                <a:ext uri="{FF2B5EF4-FFF2-40B4-BE49-F238E27FC236}">
                  <a16:creationId xmlns:a16="http://schemas.microsoft.com/office/drawing/2014/main" id="{F2422A9C-75C3-8152-2568-D299B89E9B69}"/>
                </a:ext>
              </a:extLst>
            </p:cNvPr>
            <p:cNvSpPr>
              <a:spLocks noChangeArrowheads="1"/>
            </p:cNvSpPr>
            <p:nvPr/>
          </p:nvSpPr>
          <p:spPr bwMode="auto">
            <a:xfrm>
              <a:off x="5241" y="3137"/>
              <a:ext cx="127" cy="127"/>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grpSp>
      <p:sp>
        <p:nvSpPr>
          <p:cNvPr id="35" name="Line 40">
            <a:extLst>
              <a:ext uri="{FF2B5EF4-FFF2-40B4-BE49-F238E27FC236}">
                <a16:creationId xmlns:a16="http://schemas.microsoft.com/office/drawing/2014/main" id="{BCAF61E0-BA81-8941-E6FD-65C2573E112F}"/>
              </a:ext>
            </a:extLst>
          </p:cNvPr>
          <p:cNvSpPr>
            <a:spLocks noChangeShapeType="1"/>
          </p:cNvSpPr>
          <p:nvPr/>
        </p:nvSpPr>
        <p:spPr bwMode="auto">
          <a:xfrm>
            <a:off x="304800" y="2819400"/>
            <a:ext cx="8229600" cy="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6147" name="Rectangle 3"/>
          <p:cNvSpPr>
            <a:spLocks noGrp="1" noChangeArrowheads="1"/>
          </p:cNvSpPr>
          <p:nvPr>
            <p:ph type="ctrTitle"/>
          </p:nvPr>
        </p:nvSpPr>
        <p:spPr>
          <a:xfrm>
            <a:off x="315913" y="466725"/>
            <a:ext cx="6781800" cy="2133600"/>
          </a:xfrm>
        </p:spPr>
        <p:txBody>
          <a:bodyPr/>
          <a:lstStyle>
            <a:lvl1pPr algn="r">
              <a:defRPr sz="4800"/>
            </a:lvl1pPr>
          </a:lstStyle>
          <a:p>
            <a:r>
              <a:rPr lang="en-GB" altLang="en-US"/>
              <a:t>Click to edit Master title style</a:t>
            </a:r>
          </a:p>
        </p:txBody>
      </p:sp>
      <p:sp>
        <p:nvSpPr>
          <p:cNvPr id="6148"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r>
              <a:rPr lang="en-GB" altLang="en-US"/>
              <a:t>Click to edit Master subtitle style</a:t>
            </a:r>
          </a:p>
        </p:txBody>
      </p:sp>
      <p:sp>
        <p:nvSpPr>
          <p:cNvPr id="36" name="Rectangle 5">
            <a:extLst>
              <a:ext uri="{FF2B5EF4-FFF2-40B4-BE49-F238E27FC236}">
                <a16:creationId xmlns:a16="http://schemas.microsoft.com/office/drawing/2014/main" id="{F0C9BE0B-9A87-B132-A284-B171A6F13E53}"/>
              </a:ext>
            </a:extLst>
          </p:cNvPr>
          <p:cNvSpPr>
            <a:spLocks noGrp="1" noChangeArrowheads="1"/>
          </p:cNvSpPr>
          <p:nvPr>
            <p:ph type="dt" sz="half" idx="10"/>
          </p:nvPr>
        </p:nvSpPr>
        <p:spPr/>
        <p:txBody>
          <a:bodyPr/>
          <a:lstStyle>
            <a:lvl1pPr>
              <a:defRPr/>
            </a:lvl1pPr>
          </a:lstStyle>
          <a:p>
            <a:pPr>
              <a:defRPr/>
            </a:pPr>
            <a:endParaRPr lang="en-GB" altLang="en-US"/>
          </a:p>
        </p:txBody>
      </p:sp>
      <p:sp>
        <p:nvSpPr>
          <p:cNvPr id="37" name="Rectangle 6">
            <a:extLst>
              <a:ext uri="{FF2B5EF4-FFF2-40B4-BE49-F238E27FC236}">
                <a16:creationId xmlns:a16="http://schemas.microsoft.com/office/drawing/2014/main" id="{F1661DA3-C430-7B94-CA2D-B0F488E0A0B6}"/>
              </a:ext>
            </a:extLst>
          </p:cNvPr>
          <p:cNvSpPr>
            <a:spLocks noGrp="1" noChangeArrowheads="1"/>
          </p:cNvSpPr>
          <p:nvPr>
            <p:ph type="ftr" sz="quarter" idx="11"/>
          </p:nvPr>
        </p:nvSpPr>
        <p:spPr/>
        <p:txBody>
          <a:bodyPr/>
          <a:lstStyle>
            <a:lvl1pPr>
              <a:defRPr/>
            </a:lvl1pPr>
          </a:lstStyle>
          <a:p>
            <a:pPr>
              <a:defRPr/>
            </a:pPr>
            <a:endParaRPr lang="en-GB" altLang="en-US"/>
          </a:p>
        </p:txBody>
      </p:sp>
      <p:sp>
        <p:nvSpPr>
          <p:cNvPr id="38" name="Rectangle 7">
            <a:extLst>
              <a:ext uri="{FF2B5EF4-FFF2-40B4-BE49-F238E27FC236}">
                <a16:creationId xmlns:a16="http://schemas.microsoft.com/office/drawing/2014/main" id="{ECDE2B27-C4FC-3B8F-50DC-6551D1550CE2}"/>
              </a:ext>
            </a:extLst>
          </p:cNvPr>
          <p:cNvSpPr>
            <a:spLocks noGrp="1" noChangeArrowheads="1"/>
          </p:cNvSpPr>
          <p:nvPr>
            <p:ph type="sldNum" sz="quarter" idx="12"/>
          </p:nvPr>
        </p:nvSpPr>
        <p:spPr/>
        <p:txBody>
          <a:bodyPr/>
          <a:lstStyle>
            <a:lvl1pPr>
              <a:defRPr/>
            </a:lvl1pPr>
          </a:lstStyle>
          <a:p>
            <a:pPr>
              <a:defRPr/>
            </a:pPr>
            <a:fld id="{7D983E17-5269-46DF-B090-D4DC9AAE2E43}" type="slidenum">
              <a:rPr lang="en-GB" altLang="en-US"/>
              <a:pPr>
                <a:defRPr/>
              </a:pPr>
              <a:t>‹#›</a:t>
            </a:fld>
            <a:endParaRPr lang="en-GB" altLang="en-US"/>
          </a:p>
        </p:txBody>
      </p:sp>
    </p:spTree>
    <p:extLst>
      <p:ext uri="{BB962C8B-B14F-4D97-AF65-F5344CB8AC3E}">
        <p14:creationId xmlns:p14="http://schemas.microsoft.com/office/powerpoint/2010/main" val="1537639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a:extLst>
              <a:ext uri="{FF2B5EF4-FFF2-40B4-BE49-F238E27FC236}">
                <a16:creationId xmlns:a16="http://schemas.microsoft.com/office/drawing/2014/main" id="{87219972-61CE-3024-07EF-F7EBD2B8B04B}"/>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86E622EF-FC05-5FFA-428C-E1F774D6F7D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
            <a:extLst>
              <a:ext uri="{FF2B5EF4-FFF2-40B4-BE49-F238E27FC236}">
                <a16:creationId xmlns:a16="http://schemas.microsoft.com/office/drawing/2014/main" id="{3F3F3939-F651-9505-E932-687EAEE3795A}"/>
              </a:ext>
            </a:extLst>
          </p:cNvPr>
          <p:cNvSpPr>
            <a:spLocks noGrp="1" noChangeArrowheads="1"/>
          </p:cNvSpPr>
          <p:nvPr>
            <p:ph type="sldNum" sz="quarter" idx="12"/>
          </p:nvPr>
        </p:nvSpPr>
        <p:spPr>
          <a:ln/>
        </p:spPr>
        <p:txBody>
          <a:bodyPr/>
          <a:lstStyle>
            <a:lvl1pPr>
              <a:defRPr/>
            </a:lvl1pPr>
          </a:lstStyle>
          <a:p>
            <a:pPr>
              <a:defRPr/>
            </a:pPr>
            <a:fld id="{41F8E063-8AE7-4B51-8FF4-47C51023E60B}" type="slidenum">
              <a:rPr lang="en-GB" altLang="en-US"/>
              <a:pPr>
                <a:defRPr/>
              </a:pPr>
              <a:t>‹#›</a:t>
            </a:fld>
            <a:endParaRPr lang="en-GB" altLang="en-US"/>
          </a:p>
        </p:txBody>
      </p:sp>
    </p:spTree>
    <p:extLst>
      <p:ext uri="{BB962C8B-B14F-4D97-AF65-F5344CB8AC3E}">
        <p14:creationId xmlns:p14="http://schemas.microsoft.com/office/powerpoint/2010/main" val="2604170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a:extLst>
              <a:ext uri="{FF2B5EF4-FFF2-40B4-BE49-F238E27FC236}">
                <a16:creationId xmlns:a16="http://schemas.microsoft.com/office/drawing/2014/main" id="{62F1B922-2B1F-CBC4-166A-561D2A950B1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1E119096-1215-15CF-4E78-DD1E9FA9564C}"/>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
            <a:extLst>
              <a:ext uri="{FF2B5EF4-FFF2-40B4-BE49-F238E27FC236}">
                <a16:creationId xmlns:a16="http://schemas.microsoft.com/office/drawing/2014/main" id="{270123B5-D6C0-459C-9EE3-192AE3823C02}"/>
              </a:ext>
            </a:extLst>
          </p:cNvPr>
          <p:cNvSpPr>
            <a:spLocks noGrp="1" noChangeArrowheads="1"/>
          </p:cNvSpPr>
          <p:nvPr>
            <p:ph type="sldNum" sz="quarter" idx="12"/>
          </p:nvPr>
        </p:nvSpPr>
        <p:spPr>
          <a:ln/>
        </p:spPr>
        <p:txBody>
          <a:bodyPr/>
          <a:lstStyle>
            <a:lvl1pPr>
              <a:defRPr/>
            </a:lvl1pPr>
          </a:lstStyle>
          <a:p>
            <a:pPr>
              <a:defRPr/>
            </a:pPr>
            <a:fld id="{E92B47F7-06B7-421B-9204-BD8F8728BDBC}" type="slidenum">
              <a:rPr lang="en-GB" altLang="en-US"/>
              <a:pPr>
                <a:defRPr/>
              </a:pPr>
              <a:t>‹#›</a:t>
            </a:fld>
            <a:endParaRPr lang="en-GB" altLang="en-US"/>
          </a:p>
        </p:txBody>
      </p:sp>
    </p:spTree>
    <p:extLst>
      <p:ext uri="{BB962C8B-B14F-4D97-AF65-F5344CB8AC3E}">
        <p14:creationId xmlns:p14="http://schemas.microsoft.com/office/powerpoint/2010/main" val="1545418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5">
            <a:extLst>
              <a:ext uri="{FF2B5EF4-FFF2-40B4-BE49-F238E27FC236}">
                <a16:creationId xmlns:a16="http://schemas.microsoft.com/office/drawing/2014/main" id="{5CFB7040-0C07-8037-CB7E-B712F67AFC5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CABFD5FB-7243-78EE-8D04-02257F68926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
            <a:extLst>
              <a:ext uri="{FF2B5EF4-FFF2-40B4-BE49-F238E27FC236}">
                <a16:creationId xmlns:a16="http://schemas.microsoft.com/office/drawing/2014/main" id="{9EF9973F-194B-FB3A-42BA-DEEA810B1B61}"/>
              </a:ext>
            </a:extLst>
          </p:cNvPr>
          <p:cNvSpPr>
            <a:spLocks noGrp="1" noChangeArrowheads="1"/>
          </p:cNvSpPr>
          <p:nvPr>
            <p:ph type="sldNum" sz="quarter" idx="12"/>
          </p:nvPr>
        </p:nvSpPr>
        <p:spPr>
          <a:ln/>
        </p:spPr>
        <p:txBody>
          <a:bodyPr/>
          <a:lstStyle>
            <a:lvl1pPr>
              <a:defRPr/>
            </a:lvl1pPr>
          </a:lstStyle>
          <a:p>
            <a:pPr>
              <a:defRPr/>
            </a:pPr>
            <a:fld id="{EC8412C3-2F8D-4085-8100-5AF2DFA22D6F}" type="slidenum">
              <a:rPr lang="en-GB" altLang="en-US"/>
              <a:pPr>
                <a:defRPr/>
              </a:pPr>
              <a:t>‹#›</a:t>
            </a:fld>
            <a:endParaRPr lang="en-GB" altLang="en-US"/>
          </a:p>
        </p:txBody>
      </p:sp>
    </p:spTree>
    <p:extLst>
      <p:ext uri="{BB962C8B-B14F-4D97-AF65-F5344CB8AC3E}">
        <p14:creationId xmlns:p14="http://schemas.microsoft.com/office/powerpoint/2010/main" val="608992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5">
            <a:extLst>
              <a:ext uri="{FF2B5EF4-FFF2-40B4-BE49-F238E27FC236}">
                <a16:creationId xmlns:a16="http://schemas.microsoft.com/office/drawing/2014/main" id="{87521BF7-0AB2-C4E2-56D9-E3913CAA1A33}"/>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6">
            <a:extLst>
              <a:ext uri="{FF2B5EF4-FFF2-40B4-BE49-F238E27FC236}">
                <a16:creationId xmlns:a16="http://schemas.microsoft.com/office/drawing/2014/main" id="{E653FE02-B78B-37C7-625A-0B4D34809D47}"/>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7">
            <a:extLst>
              <a:ext uri="{FF2B5EF4-FFF2-40B4-BE49-F238E27FC236}">
                <a16:creationId xmlns:a16="http://schemas.microsoft.com/office/drawing/2014/main" id="{0F5CCD32-EF3D-A1AB-BCE2-C1A5AFCB403A}"/>
              </a:ext>
            </a:extLst>
          </p:cNvPr>
          <p:cNvSpPr>
            <a:spLocks noGrp="1" noChangeArrowheads="1"/>
          </p:cNvSpPr>
          <p:nvPr>
            <p:ph type="sldNum" sz="quarter" idx="12"/>
          </p:nvPr>
        </p:nvSpPr>
        <p:spPr>
          <a:ln/>
        </p:spPr>
        <p:txBody>
          <a:bodyPr/>
          <a:lstStyle>
            <a:lvl1pPr>
              <a:defRPr/>
            </a:lvl1pPr>
          </a:lstStyle>
          <a:p>
            <a:pPr>
              <a:defRPr/>
            </a:pPr>
            <a:fld id="{F60CB3CE-AD47-4A9A-94C1-10C1E6B281EF}" type="slidenum">
              <a:rPr lang="en-GB" altLang="en-US"/>
              <a:pPr>
                <a:defRPr/>
              </a:pPr>
              <a:t>‹#›</a:t>
            </a:fld>
            <a:endParaRPr lang="en-GB" altLang="en-US"/>
          </a:p>
        </p:txBody>
      </p:sp>
    </p:spTree>
    <p:extLst>
      <p:ext uri="{BB962C8B-B14F-4D97-AF65-F5344CB8AC3E}">
        <p14:creationId xmlns:p14="http://schemas.microsoft.com/office/powerpoint/2010/main" val="1251130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5">
            <a:extLst>
              <a:ext uri="{FF2B5EF4-FFF2-40B4-BE49-F238E27FC236}">
                <a16:creationId xmlns:a16="http://schemas.microsoft.com/office/drawing/2014/main" id="{AB00D2D9-FFA3-7CB8-0BCF-C6B96D006396}"/>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D6ECAE56-EC31-306E-9A06-A83128F038A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7">
            <a:extLst>
              <a:ext uri="{FF2B5EF4-FFF2-40B4-BE49-F238E27FC236}">
                <a16:creationId xmlns:a16="http://schemas.microsoft.com/office/drawing/2014/main" id="{5F5C3E94-3B3A-29D7-DC23-ECEE08DFC378}"/>
              </a:ext>
            </a:extLst>
          </p:cNvPr>
          <p:cNvSpPr>
            <a:spLocks noGrp="1" noChangeArrowheads="1"/>
          </p:cNvSpPr>
          <p:nvPr>
            <p:ph type="sldNum" sz="quarter" idx="12"/>
          </p:nvPr>
        </p:nvSpPr>
        <p:spPr>
          <a:ln/>
        </p:spPr>
        <p:txBody>
          <a:bodyPr/>
          <a:lstStyle>
            <a:lvl1pPr>
              <a:defRPr/>
            </a:lvl1pPr>
          </a:lstStyle>
          <a:p>
            <a:pPr>
              <a:defRPr/>
            </a:pPr>
            <a:fld id="{8C2C33B9-65B1-4425-AC9E-A0FCC8F69DA1}" type="slidenum">
              <a:rPr lang="en-GB" altLang="en-US"/>
              <a:pPr>
                <a:defRPr/>
              </a:pPr>
              <a:t>‹#›</a:t>
            </a:fld>
            <a:endParaRPr lang="en-GB" altLang="en-US"/>
          </a:p>
        </p:txBody>
      </p:sp>
    </p:spTree>
    <p:extLst>
      <p:ext uri="{BB962C8B-B14F-4D97-AF65-F5344CB8AC3E}">
        <p14:creationId xmlns:p14="http://schemas.microsoft.com/office/powerpoint/2010/main" val="3518035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A79268A4-7B35-701C-2A44-7525D4A3E711}"/>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6">
            <a:extLst>
              <a:ext uri="{FF2B5EF4-FFF2-40B4-BE49-F238E27FC236}">
                <a16:creationId xmlns:a16="http://schemas.microsoft.com/office/drawing/2014/main" id="{43967677-D464-DAF7-B59E-23C7BCF2AE6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7">
            <a:extLst>
              <a:ext uri="{FF2B5EF4-FFF2-40B4-BE49-F238E27FC236}">
                <a16:creationId xmlns:a16="http://schemas.microsoft.com/office/drawing/2014/main" id="{E0FA5893-AFD7-A2E7-1722-DB8C191E0965}"/>
              </a:ext>
            </a:extLst>
          </p:cNvPr>
          <p:cNvSpPr>
            <a:spLocks noGrp="1" noChangeArrowheads="1"/>
          </p:cNvSpPr>
          <p:nvPr>
            <p:ph type="sldNum" sz="quarter" idx="12"/>
          </p:nvPr>
        </p:nvSpPr>
        <p:spPr>
          <a:ln/>
        </p:spPr>
        <p:txBody>
          <a:bodyPr/>
          <a:lstStyle>
            <a:lvl1pPr>
              <a:defRPr/>
            </a:lvl1pPr>
          </a:lstStyle>
          <a:p>
            <a:pPr>
              <a:defRPr/>
            </a:pPr>
            <a:fld id="{F0D645D4-CEBD-40A4-8DEA-27BC1A92C2D5}" type="slidenum">
              <a:rPr lang="en-GB" altLang="en-US"/>
              <a:pPr>
                <a:defRPr/>
              </a:pPr>
              <a:t>‹#›</a:t>
            </a:fld>
            <a:endParaRPr lang="en-GB" altLang="en-US"/>
          </a:p>
        </p:txBody>
      </p:sp>
    </p:spTree>
    <p:extLst>
      <p:ext uri="{BB962C8B-B14F-4D97-AF65-F5344CB8AC3E}">
        <p14:creationId xmlns:p14="http://schemas.microsoft.com/office/powerpoint/2010/main" val="138622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a:extLst>
              <a:ext uri="{FF2B5EF4-FFF2-40B4-BE49-F238E27FC236}">
                <a16:creationId xmlns:a16="http://schemas.microsoft.com/office/drawing/2014/main" id="{63013AEE-FEBD-B592-439C-607649450570}"/>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D0BB84CE-4219-36C7-A1DE-9E8E718B178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
            <a:extLst>
              <a:ext uri="{FF2B5EF4-FFF2-40B4-BE49-F238E27FC236}">
                <a16:creationId xmlns:a16="http://schemas.microsoft.com/office/drawing/2014/main" id="{0B102A9C-D71C-4B8F-FB5E-BC9FFE615374}"/>
              </a:ext>
            </a:extLst>
          </p:cNvPr>
          <p:cNvSpPr>
            <a:spLocks noGrp="1" noChangeArrowheads="1"/>
          </p:cNvSpPr>
          <p:nvPr>
            <p:ph type="sldNum" sz="quarter" idx="12"/>
          </p:nvPr>
        </p:nvSpPr>
        <p:spPr>
          <a:ln/>
        </p:spPr>
        <p:txBody>
          <a:bodyPr/>
          <a:lstStyle>
            <a:lvl1pPr>
              <a:defRPr/>
            </a:lvl1pPr>
          </a:lstStyle>
          <a:p>
            <a:pPr>
              <a:defRPr/>
            </a:pPr>
            <a:fld id="{CCFD931F-18CC-4489-B7AE-D8BB43CC324E}" type="slidenum">
              <a:rPr lang="en-GB" altLang="en-US"/>
              <a:pPr>
                <a:defRPr/>
              </a:pPr>
              <a:t>‹#›</a:t>
            </a:fld>
            <a:endParaRPr lang="en-GB" altLang="en-US"/>
          </a:p>
        </p:txBody>
      </p:sp>
    </p:spTree>
    <p:extLst>
      <p:ext uri="{BB962C8B-B14F-4D97-AF65-F5344CB8AC3E}">
        <p14:creationId xmlns:p14="http://schemas.microsoft.com/office/powerpoint/2010/main" val="189847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a:extLst>
              <a:ext uri="{FF2B5EF4-FFF2-40B4-BE49-F238E27FC236}">
                <a16:creationId xmlns:a16="http://schemas.microsoft.com/office/drawing/2014/main" id="{508288A4-3CA0-A206-A7D2-C715A7BCC16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40BB4F30-B3D6-BE97-ECB2-62A26582198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7">
            <a:extLst>
              <a:ext uri="{FF2B5EF4-FFF2-40B4-BE49-F238E27FC236}">
                <a16:creationId xmlns:a16="http://schemas.microsoft.com/office/drawing/2014/main" id="{81533DEF-025D-6433-8AD0-7567D023CE5B}"/>
              </a:ext>
            </a:extLst>
          </p:cNvPr>
          <p:cNvSpPr>
            <a:spLocks noGrp="1" noChangeArrowheads="1"/>
          </p:cNvSpPr>
          <p:nvPr>
            <p:ph type="sldNum" sz="quarter" idx="12"/>
          </p:nvPr>
        </p:nvSpPr>
        <p:spPr>
          <a:ln/>
        </p:spPr>
        <p:txBody>
          <a:bodyPr/>
          <a:lstStyle>
            <a:lvl1pPr>
              <a:defRPr/>
            </a:lvl1pPr>
          </a:lstStyle>
          <a:p>
            <a:pPr>
              <a:defRPr/>
            </a:pPr>
            <a:fld id="{C827C34E-3BE8-4775-9736-AFA848B00348}" type="slidenum">
              <a:rPr lang="en-GB" altLang="en-US"/>
              <a:pPr>
                <a:defRPr/>
              </a:pPr>
              <a:t>‹#›</a:t>
            </a:fld>
            <a:endParaRPr lang="en-GB" altLang="en-US"/>
          </a:p>
        </p:txBody>
      </p:sp>
    </p:spTree>
    <p:extLst>
      <p:ext uri="{BB962C8B-B14F-4D97-AF65-F5344CB8AC3E}">
        <p14:creationId xmlns:p14="http://schemas.microsoft.com/office/powerpoint/2010/main" val="18143538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a:extLst>
              <a:ext uri="{FF2B5EF4-FFF2-40B4-BE49-F238E27FC236}">
                <a16:creationId xmlns:a16="http://schemas.microsoft.com/office/drawing/2014/main" id="{62E05125-BB8F-4F4D-B738-928E867503B5}"/>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7ABCA2B7-60F0-FB54-D721-AD9F558F47B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
            <a:extLst>
              <a:ext uri="{FF2B5EF4-FFF2-40B4-BE49-F238E27FC236}">
                <a16:creationId xmlns:a16="http://schemas.microsoft.com/office/drawing/2014/main" id="{B9E08C7B-E268-6366-1D82-89DBECB46FBD}"/>
              </a:ext>
            </a:extLst>
          </p:cNvPr>
          <p:cNvSpPr>
            <a:spLocks noGrp="1" noChangeArrowheads="1"/>
          </p:cNvSpPr>
          <p:nvPr>
            <p:ph type="sldNum" sz="quarter" idx="12"/>
          </p:nvPr>
        </p:nvSpPr>
        <p:spPr>
          <a:ln/>
        </p:spPr>
        <p:txBody>
          <a:bodyPr/>
          <a:lstStyle>
            <a:lvl1pPr>
              <a:defRPr/>
            </a:lvl1pPr>
          </a:lstStyle>
          <a:p>
            <a:pPr>
              <a:defRPr/>
            </a:pPr>
            <a:fld id="{ECAD9733-D2B1-4F9D-9E6F-6F2B5AB87F07}" type="slidenum">
              <a:rPr lang="en-GB" altLang="en-US"/>
              <a:pPr>
                <a:defRPr/>
              </a:pPr>
              <a:t>‹#›</a:t>
            </a:fld>
            <a:endParaRPr lang="en-GB" altLang="en-US"/>
          </a:p>
        </p:txBody>
      </p:sp>
    </p:spTree>
    <p:extLst>
      <p:ext uri="{BB962C8B-B14F-4D97-AF65-F5344CB8AC3E}">
        <p14:creationId xmlns:p14="http://schemas.microsoft.com/office/powerpoint/2010/main" val="836911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2238"/>
            <a:ext cx="2057400" cy="600868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122238"/>
            <a:ext cx="6019800" cy="60086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a:extLst>
              <a:ext uri="{FF2B5EF4-FFF2-40B4-BE49-F238E27FC236}">
                <a16:creationId xmlns:a16="http://schemas.microsoft.com/office/drawing/2014/main" id="{CA2FD23D-395C-D8B9-D2D0-781B240FC943}"/>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C9391EF2-F1E1-B057-40E5-C7BBDFA262E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7">
            <a:extLst>
              <a:ext uri="{FF2B5EF4-FFF2-40B4-BE49-F238E27FC236}">
                <a16:creationId xmlns:a16="http://schemas.microsoft.com/office/drawing/2014/main" id="{FD559E5A-C31E-F904-7668-AE62BBA89886}"/>
              </a:ext>
            </a:extLst>
          </p:cNvPr>
          <p:cNvSpPr>
            <a:spLocks noGrp="1" noChangeArrowheads="1"/>
          </p:cNvSpPr>
          <p:nvPr>
            <p:ph type="sldNum" sz="quarter" idx="12"/>
          </p:nvPr>
        </p:nvSpPr>
        <p:spPr>
          <a:ln/>
        </p:spPr>
        <p:txBody>
          <a:bodyPr/>
          <a:lstStyle>
            <a:lvl1pPr>
              <a:defRPr/>
            </a:lvl1pPr>
          </a:lstStyle>
          <a:p>
            <a:pPr>
              <a:defRPr/>
            </a:pPr>
            <a:fld id="{AAE7DF5C-9A8A-457A-98EF-E0E6C959EB96}" type="slidenum">
              <a:rPr lang="en-GB" altLang="en-US"/>
              <a:pPr>
                <a:defRPr/>
              </a:pPr>
              <a:t>‹#›</a:t>
            </a:fld>
            <a:endParaRPr lang="en-GB" altLang="en-US"/>
          </a:p>
        </p:txBody>
      </p:sp>
    </p:spTree>
    <p:extLst>
      <p:ext uri="{BB962C8B-B14F-4D97-AF65-F5344CB8AC3E}">
        <p14:creationId xmlns:p14="http://schemas.microsoft.com/office/powerpoint/2010/main" val="876308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Line 2">
            <a:extLst>
              <a:ext uri="{FF2B5EF4-FFF2-40B4-BE49-F238E27FC236}">
                <a16:creationId xmlns:a16="http://schemas.microsoft.com/office/drawing/2014/main" id="{1691EFAE-7EF6-6596-095A-EF48EB1F5989}"/>
              </a:ext>
            </a:extLst>
          </p:cNvPr>
          <p:cNvSpPr>
            <a:spLocks noChangeShapeType="1"/>
          </p:cNvSpPr>
          <p:nvPr/>
        </p:nvSpPr>
        <p:spPr bwMode="auto">
          <a:xfrm>
            <a:off x="7962900" y="152400"/>
            <a:ext cx="0" cy="1524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027" name="Rectangle 3">
            <a:extLst>
              <a:ext uri="{FF2B5EF4-FFF2-40B4-BE49-F238E27FC236}">
                <a16:creationId xmlns:a16="http://schemas.microsoft.com/office/drawing/2014/main" id="{47398150-3948-74E4-011F-9C43A7DE1CA5}"/>
              </a:ext>
            </a:extLst>
          </p:cNvPr>
          <p:cNvSpPr>
            <a:spLocks noGrp="1" noChangeArrowheads="1"/>
          </p:cNvSpPr>
          <p:nvPr>
            <p:ph type="title"/>
          </p:nvPr>
        </p:nvSpPr>
        <p:spPr bwMode="auto">
          <a:xfrm>
            <a:off x="457200" y="122238"/>
            <a:ext cx="75438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GB" altLang="en-US"/>
              <a:t>Click to edit Master title style</a:t>
            </a:r>
          </a:p>
        </p:txBody>
      </p:sp>
      <p:sp>
        <p:nvSpPr>
          <p:cNvPr id="1028" name="Rectangle 4">
            <a:extLst>
              <a:ext uri="{FF2B5EF4-FFF2-40B4-BE49-F238E27FC236}">
                <a16:creationId xmlns:a16="http://schemas.microsoft.com/office/drawing/2014/main" id="{658BC787-CB16-13BF-F317-09A4D93CB37A}"/>
              </a:ext>
            </a:extLst>
          </p:cNvPr>
          <p:cNvSpPr>
            <a:spLocks noGrp="1" noChangeArrowheads="1"/>
          </p:cNvSpPr>
          <p:nvPr>
            <p:ph type="body" idx="1"/>
          </p:nvPr>
        </p:nvSpPr>
        <p:spPr bwMode="auto">
          <a:xfrm>
            <a:off x="457200" y="1719263"/>
            <a:ext cx="8229600" cy="441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5125" name="Rectangle 5">
            <a:extLst>
              <a:ext uri="{FF2B5EF4-FFF2-40B4-BE49-F238E27FC236}">
                <a16:creationId xmlns:a16="http://schemas.microsoft.com/office/drawing/2014/main" id="{8B84EAFE-B3AA-C94C-7E1E-EB996BE3B5C5}"/>
              </a:ext>
            </a:extLst>
          </p:cNvPr>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Arial" charset="0"/>
                <a:cs typeface="Arial" charset="0"/>
              </a:defRPr>
            </a:lvl1pPr>
          </a:lstStyle>
          <a:p>
            <a:pPr>
              <a:defRPr/>
            </a:pPr>
            <a:endParaRPr lang="en-GB" altLang="en-US"/>
          </a:p>
        </p:txBody>
      </p:sp>
      <p:sp>
        <p:nvSpPr>
          <p:cNvPr id="5126" name="Rectangle 6">
            <a:extLst>
              <a:ext uri="{FF2B5EF4-FFF2-40B4-BE49-F238E27FC236}">
                <a16:creationId xmlns:a16="http://schemas.microsoft.com/office/drawing/2014/main" id="{5A2023BC-AED8-156E-A4BB-04B88C0FB864}"/>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Arial" charset="0"/>
                <a:cs typeface="Arial" charset="0"/>
              </a:defRPr>
            </a:lvl1pPr>
          </a:lstStyle>
          <a:p>
            <a:pPr>
              <a:defRPr/>
            </a:pPr>
            <a:endParaRPr lang="en-GB" altLang="en-US"/>
          </a:p>
        </p:txBody>
      </p:sp>
      <p:sp>
        <p:nvSpPr>
          <p:cNvPr id="5127" name="Rectangle 7">
            <a:extLst>
              <a:ext uri="{FF2B5EF4-FFF2-40B4-BE49-F238E27FC236}">
                <a16:creationId xmlns:a16="http://schemas.microsoft.com/office/drawing/2014/main" id="{977DA11D-BA65-ECA1-F35D-E27D0E5B8BFF}"/>
              </a:ext>
            </a:extLst>
          </p:cNvPr>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lvl1pPr>
          </a:lstStyle>
          <a:p>
            <a:pPr>
              <a:defRPr/>
            </a:pPr>
            <a:fld id="{D5EED5D9-4FEC-4EFA-A048-5C3018AC33B1}" type="slidenum">
              <a:rPr lang="en-GB" altLang="en-US"/>
              <a:pPr>
                <a:defRPr/>
              </a:pPr>
              <a:t>‹#›</a:t>
            </a:fld>
            <a:endParaRPr lang="en-GB" altLang="en-US"/>
          </a:p>
        </p:txBody>
      </p:sp>
      <p:grpSp>
        <p:nvGrpSpPr>
          <p:cNvPr id="1032" name="Group 8">
            <a:extLst>
              <a:ext uri="{FF2B5EF4-FFF2-40B4-BE49-F238E27FC236}">
                <a16:creationId xmlns:a16="http://schemas.microsoft.com/office/drawing/2014/main" id="{67D1C4D6-E039-862E-31AF-AC005E5646BA}"/>
              </a:ext>
            </a:extLst>
          </p:cNvPr>
          <p:cNvGrpSpPr>
            <a:grpSpLocks/>
          </p:cNvGrpSpPr>
          <p:nvPr/>
        </p:nvGrpSpPr>
        <p:grpSpPr bwMode="auto">
          <a:xfrm>
            <a:off x="8153400" y="152400"/>
            <a:ext cx="792163" cy="1295400"/>
            <a:chOff x="5136" y="960"/>
            <a:chExt cx="528" cy="864"/>
          </a:xfrm>
        </p:grpSpPr>
        <p:sp>
          <p:nvSpPr>
            <p:cNvPr id="1033" name="Oval 9">
              <a:extLst>
                <a:ext uri="{FF2B5EF4-FFF2-40B4-BE49-F238E27FC236}">
                  <a16:creationId xmlns:a16="http://schemas.microsoft.com/office/drawing/2014/main" id="{3D9C72AE-3E24-25E5-E7E2-77403E19FE8B}"/>
                </a:ext>
              </a:extLst>
            </p:cNvPr>
            <p:cNvSpPr>
              <a:spLocks noChangeArrowheads="1"/>
            </p:cNvSpPr>
            <p:nvPr/>
          </p:nvSpPr>
          <p:spPr bwMode="auto">
            <a:xfrm>
              <a:off x="5136" y="960"/>
              <a:ext cx="80" cy="80"/>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34" name="Oval 10">
              <a:extLst>
                <a:ext uri="{FF2B5EF4-FFF2-40B4-BE49-F238E27FC236}">
                  <a16:creationId xmlns:a16="http://schemas.microsoft.com/office/drawing/2014/main" id="{2ABD6A54-F87E-435D-25E8-7F629149E8E3}"/>
                </a:ext>
              </a:extLst>
            </p:cNvPr>
            <p:cNvSpPr>
              <a:spLocks noChangeArrowheads="1"/>
            </p:cNvSpPr>
            <p:nvPr/>
          </p:nvSpPr>
          <p:spPr bwMode="auto">
            <a:xfrm>
              <a:off x="5248" y="960"/>
              <a:ext cx="79" cy="80"/>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35" name="Oval 11">
              <a:extLst>
                <a:ext uri="{FF2B5EF4-FFF2-40B4-BE49-F238E27FC236}">
                  <a16:creationId xmlns:a16="http://schemas.microsoft.com/office/drawing/2014/main" id="{587CC245-FF68-BAF6-F084-CF171B3840A0}"/>
                </a:ext>
              </a:extLst>
            </p:cNvPr>
            <p:cNvSpPr>
              <a:spLocks noChangeArrowheads="1"/>
            </p:cNvSpPr>
            <p:nvPr/>
          </p:nvSpPr>
          <p:spPr bwMode="auto">
            <a:xfrm>
              <a:off x="5360" y="960"/>
              <a:ext cx="76" cy="80"/>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36" name="Oval 12">
              <a:extLst>
                <a:ext uri="{FF2B5EF4-FFF2-40B4-BE49-F238E27FC236}">
                  <a16:creationId xmlns:a16="http://schemas.microsoft.com/office/drawing/2014/main" id="{4EE177CE-FB3A-58CD-6BFC-94639EADB44E}"/>
                </a:ext>
              </a:extLst>
            </p:cNvPr>
            <p:cNvSpPr>
              <a:spLocks noChangeArrowheads="1"/>
            </p:cNvSpPr>
            <p:nvPr/>
          </p:nvSpPr>
          <p:spPr bwMode="auto">
            <a:xfrm>
              <a:off x="5136" y="1072"/>
              <a:ext cx="80" cy="77"/>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37" name="Oval 13">
              <a:extLst>
                <a:ext uri="{FF2B5EF4-FFF2-40B4-BE49-F238E27FC236}">
                  <a16:creationId xmlns:a16="http://schemas.microsoft.com/office/drawing/2014/main" id="{BC31DF30-3716-EE30-A02B-0D8A7EE4A68E}"/>
                </a:ext>
              </a:extLst>
            </p:cNvPr>
            <p:cNvSpPr>
              <a:spLocks noChangeArrowheads="1"/>
            </p:cNvSpPr>
            <p:nvPr/>
          </p:nvSpPr>
          <p:spPr bwMode="auto">
            <a:xfrm>
              <a:off x="5248" y="1072"/>
              <a:ext cx="79" cy="77"/>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38" name="Oval 14">
              <a:extLst>
                <a:ext uri="{FF2B5EF4-FFF2-40B4-BE49-F238E27FC236}">
                  <a16:creationId xmlns:a16="http://schemas.microsoft.com/office/drawing/2014/main" id="{D6C70BB7-87D8-F77A-94C8-D2C3C434246C}"/>
                </a:ext>
              </a:extLst>
            </p:cNvPr>
            <p:cNvSpPr>
              <a:spLocks noChangeArrowheads="1"/>
            </p:cNvSpPr>
            <p:nvPr/>
          </p:nvSpPr>
          <p:spPr bwMode="auto">
            <a:xfrm>
              <a:off x="5360" y="1072"/>
              <a:ext cx="76" cy="77"/>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39" name="Oval 15">
              <a:extLst>
                <a:ext uri="{FF2B5EF4-FFF2-40B4-BE49-F238E27FC236}">
                  <a16:creationId xmlns:a16="http://schemas.microsoft.com/office/drawing/2014/main" id="{D3657A9E-B3A4-FD1A-B7DB-B271665EBA66}"/>
                </a:ext>
              </a:extLst>
            </p:cNvPr>
            <p:cNvSpPr>
              <a:spLocks noChangeArrowheads="1"/>
            </p:cNvSpPr>
            <p:nvPr/>
          </p:nvSpPr>
          <p:spPr bwMode="auto">
            <a:xfrm>
              <a:off x="5472" y="1072"/>
              <a:ext cx="73" cy="77"/>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40" name="Oval 16">
              <a:extLst>
                <a:ext uri="{FF2B5EF4-FFF2-40B4-BE49-F238E27FC236}">
                  <a16:creationId xmlns:a16="http://schemas.microsoft.com/office/drawing/2014/main" id="{86B85F66-6795-4517-7D0D-651131772E56}"/>
                </a:ext>
              </a:extLst>
            </p:cNvPr>
            <p:cNvSpPr>
              <a:spLocks noChangeArrowheads="1"/>
            </p:cNvSpPr>
            <p:nvPr/>
          </p:nvSpPr>
          <p:spPr bwMode="auto">
            <a:xfrm>
              <a:off x="5136" y="1184"/>
              <a:ext cx="80" cy="73"/>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41" name="Oval 17">
              <a:extLst>
                <a:ext uri="{FF2B5EF4-FFF2-40B4-BE49-F238E27FC236}">
                  <a16:creationId xmlns:a16="http://schemas.microsoft.com/office/drawing/2014/main" id="{20B7194A-0B99-713B-FA2E-4C969C7F8D38}"/>
                </a:ext>
              </a:extLst>
            </p:cNvPr>
            <p:cNvSpPr>
              <a:spLocks noChangeArrowheads="1"/>
            </p:cNvSpPr>
            <p:nvPr/>
          </p:nvSpPr>
          <p:spPr bwMode="auto">
            <a:xfrm>
              <a:off x="5248" y="1184"/>
              <a:ext cx="79" cy="73"/>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42" name="Oval 18">
              <a:extLst>
                <a:ext uri="{FF2B5EF4-FFF2-40B4-BE49-F238E27FC236}">
                  <a16:creationId xmlns:a16="http://schemas.microsoft.com/office/drawing/2014/main" id="{DCC0581B-F091-AD5A-9125-276F15E716B6}"/>
                </a:ext>
              </a:extLst>
            </p:cNvPr>
            <p:cNvSpPr>
              <a:spLocks noChangeArrowheads="1"/>
            </p:cNvSpPr>
            <p:nvPr/>
          </p:nvSpPr>
          <p:spPr bwMode="auto">
            <a:xfrm>
              <a:off x="5360" y="1184"/>
              <a:ext cx="76" cy="73"/>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43" name="Oval 19">
              <a:extLst>
                <a:ext uri="{FF2B5EF4-FFF2-40B4-BE49-F238E27FC236}">
                  <a16:creationId xmlns:a16="http://schemas.microsoft.com/office/drawing/2014/main" id="{18DB524F-ED95-089F-22FE-755A55741CEC}"/>
                </a:ext>
              </a:extLst>
            </p:cNvPr>
            <p:cNvSpPr>
              <a:spLocks noChangeArrowheads="1"/>
            </p:cNvSpPr>
            <p:nvPr/>
          </p:nvSpPr>
          <p:spPr bwMode="auto">
            <a:xfrm>
              <a:off x="5472" y="1184"/>
              <a:ext cx="73" cy="73"/>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44" name="Oval 20">
              <a:extLst>
                <a:ext uri="{FF2B5EF4-FFF2-40B4-BE49-F238E27FC236}">
                  <a16:creationId xmlns:a16="http://schemas.microsoft.com/office/drawing/2014/main" id="{692DD040-6A6C-5FE4-89B3-9314CC5E7B24}"/>
                </a:ext>
              </a:extLst>
            </p:cNvPr>
            <p:cNvSpPr>
              <a:spLocks noChangeArrowheads="1"/>
            </p:cNvSpPr>
            <p:nvPr/>
          </p:nvSpPr>
          <p:spPr bwMode="auto">
            <a:xfrm>
              <a:off x="5584" y="1184"/>
              <a:ext cx="80" cy="73"/>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45" name="Oval 21">
              <a:extLst>
                <a:ext uri="{FF2B5EF4-FFF2-40B4-BE49-F238E27FC236}">
                  <a16:creationId xmlns:a16="http://schemas.microsoft.com/office/drawing/2014/main" id="{E9B33509-485E-DA1B-14D7-A20EABAD8A7C}"/>
                </a:ext>
              </a:extLst>
            </p:cNvPr>
            <p:cNvSpPr>
              <a:spLocks noChangeArrowheads="1"/>
            </p:cNvSpPr>
            <p:nvPr/>
          </p:nvSpPr>
          <p:spPr bwMode="auto">
            <a:xfrm>
              <a:off x="5136" y="1296"/>
              <a:ext cx="80" cy="80"/>
            </a:xfrm>
            <a:prstGeom prst="ellipse">
              <a:avLst/>
            </a:prstGeom>
            <a:solidFill>
              <a:schemeClr val="tx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46" name="Oval 22">
              <a:extLst>
                <a:ext uri="{FF2B5EF4-FFF2-40B4-BE49-F238E27FC236}">
                  <a16:creationId xmlns:a16="http://schemas.microsoft.com/office/drawing/2014/main" id="{A8ED5983-ED5B-617B-5E89-FA75F40C6E3C}"/>
                </a:ext>
              </a:extLst>
            </p:cNvPr>
            <p:cNvSpPr>
              <a:spLocks noChangeArrowheads="1"/>
            </p:cNvSpPr>
            <p:nvPr/>
          </p:nvSpPr>
          <p:spPr bwMode="auto">
            <a:xfrm>
              <a:off x="5248" y="1296"/>
              <a:ext cx="79" cy="80"/>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47" name="Oval 23">
              <a:extLst>
                <a:ext uri="{FF2B5EF4-FFF2-40B4-BE49-F238E27FC236}">
                  <a16:creationId xmlns:a16="http://schemas.microsoft.com/office/drawing/2014/main" id="{22666FF3-7551-FA73-2456-69C21363C2B3}"/>
                </a:ext>
              </a:extLst>
            </p:cNvPr>
            <p:cNvSpPr>
              <a:spLocks noChangeArrowheads="1"/>
            </p:cNvSpPr>
            <p:nvPr/>
          </p:nvSpPr>
          <p:spPr bwMode="auto">
            <a:xfrm>
              <a:off x="5360" y="1296"/>
              <a:ext cx="76" cy="80"/>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48" name="Oval 24">
              <a:extLst>
                <a:ext uri="{FF2B5EF4-FFF2-40B4-BE49-F238E27FC236}">
                  <a16:creationId xmlns:a16="http://schemas.microsoft.com/office/drawing/2014/main" id="{1D071305-9B24-9855-D305-C1CE15BF7478}"/>
                </a:ext>
              </a:extLst>
            </p:cNvPr>
            <p:cNvSpPr>
              <a:spLocks noChangeArrowheads="1"/>
            </p:cNvSpPr>
            <p:nvPr/>
          </p:nvSpPr>
          <p:spPr bwMode="auto">
            <a:xfrm>
              <a:off x="5472" y="1296"/>
              <a:ext cx="73" cy="80"/>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49" name="Oval 25">
              <a:extLst>
                <a:ext uri="{FF2B5EF4-FFF2-40B4-BE49-F238E27FC236}">
                  <a16:creationId xmlns:a16="http://schemas.microsoft.com/office/drawing/2014/main" id="{A8EA91E4-B0AE-744A-1A5E-93A5A48CDB00}"/>
                </a:ext>
              </a:extLst>
            </p:cNvPr>
            <p:cNvSpPr>
              <a:spLocks noChangeArrowheads="1"/>
            </p:cNvSpPr>
            <p:nvPr/>
          </p:nvSpPr>
          <p:spPr bwMode="auto">
            <a:xfrm>
              <a:off x="5136" y="1408"/>
              <a:ext cx="80" cy="80"/>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50" name="Oval 26">
              <a:extLst>
                <a:ext uri="{FF2B5EF4-FFF2-40B4-BE49-F238E27FC236}">
                  <a16:creationId xmlns:a16="http://schemas.microsoft.com/office/drawing/2014/main" id="{AC3B9673-CA52-B26D-847F-F198876914F8}"/>
                </a:ext>
              </a:extLst>
            </p:cNvPr>
            <p:cNvSpPr>
              <a:spLocks noChangeArrowheads="1"/>
            </p:cNvSpPr>
            <p:nvPr/>
          </p:nvSpPr>
          <p:spPr bwMode="auto">
            <a:xfrm>
              <a:off x="5248" y="1408"/>
              <a:ext cx="79" cy="80"/>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51" name="Oval 27">
              <a:extLst>
                <a:ext uri="{FF2B5EF4-FFF2-40B4-BE49-F238E27FC236}">
                  <a16:creationId xmlns:a16="http://schemas.microsoft.com/office/drawing/2014/main" id="{67A0E1F0-D6C5-6155-3DBC-4DAB3EA81823}"/>
                </a:ext>
              </a:extLst>
            </p:cNvPr>
            <p:cNvSpPr>
              <a:spLocks noChangeArrowheads="1"/>
            </p:cNvSpPr>
            <p:nvPr/>
          </p:nvSpPr>
          <p:spPr bwMode="auto">
            <a:xfrm>
              <a:off x="5360" y="1408"/>
              <a:ext cx="76" cy="80"/>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52" name="Oval 28">
              <a:extLst>
                <a:ext uri="{FF2B5EF4-FFF2-40B4-BE49-F238E27FC236}">
                  <a16:creationId xmlns:a16="http://schemas.microsoft.com/office/drawing/2014/main" id="{56C52CF7-D307-90FB-442B-27ACCE980A2C}"/>
                </a:ext>
              </a:extLst>
            </p:cNvPr>
            <p:cNvSpPr>
              <a:spLocks noChangeArrowheads="1"/>
            </p:cNvSpPr>
            <p:nvPr/>
          </p:nvSpPr>
          <p:spPr bwMode="auto">
            <a:xfrm>
              <a:off x="5472" y="1408"/>
              <a:ext cx="73" cy="80"/>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53" name="Oval 29">
              <a:extLst>
                <a:ext uri="{FF2B5EF4-FFF2-40B4-BE49-F238E27FC236}">
                  <a16:creationId xmlns:a16="http://schemas.microsoft.com/office/drawing/2014/main" id="{AE42CFB3-B1E4-956F-84B2-70611E5CD61D}"/>
                </a:ext>
              </a:extLst>
            </p:cNvPr>
            <p:cNvSpPr>
              <a:spLocks noChangeArrowheads="1"/>
            </p:cNvSpPr>
            <p:nvPr/>
          </p:nvSpPr>
          <p:spPr bwMode="auto">
            <a:xfrm>
              <a:off x="5584" y="1408"/>
              <a:ext cx="80" cy="80"/>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54" name="Oval 30">
              <a:extLst>
                <a:ext uri="{FF2B5EF4-FFF2-40B4-BE49-F238E27FC236}">
                  <a16:creationId xmlns:a16="http://schemas.microsoft.com/office/drawing/2014/main" id="{1FD03F75-9788-1E9C-8E92-DF8FB74AFE07}"/>
                </a:ext>
              </a:extLst>
            </p:cNvPr>
            <p:cNvSpPr>
              <a:spLocks noChangeArrowheads="1"/>
            </p:cNvSpPr>
            <p:nvPr/>
          </p:nvSpPr>
          <p:spPr bwMode="auto">
            <a:xfrm>
              <a:off x="5136" y="1520"/>
              <a:ext cx="80" cy="79"/>
            </a:xfrm>
            <a:prstGeom prst="ellipse">
              <a:avLst/>
            </a:prstGeom>
            <a:solidFill>
              <a:schemeClr val="accent2"/>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55" name="Oval 31">
              <a:extLst>
                <a:ext uri="{FF2B5EF4-FFF2-40B4-BE49-F238E27FC236}">
                  <a16:creationId xmlns:a16="http://schemas.microsoft.com/office/drawing/2014/main" id="{D4880EBF-33CE-C3D5-244E-EE93489C568B}"/>
                </a:ext>
              </a:extLst>
            </p:cNvPr>
            <p:cNvSpPr>
              <a:spLocks noChangeArrowheads="1"/>
            </p:cNvSpPr>
            <p:nvPr/>
          </p:nvSpPr>
          <p:spPr bwMode="auto">
            <a:xfrm>
              <a:off x="5248" y="1520"/>
              <a:ext cx="79" cy="79"/>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56" name="Oval 32">
              <a:extLst>
                <a:ext uri="{FF2B5EF4-FFF2-40B4-BE49-F238E27FC236}">
                  <a16:creationId xmlns:a16="http://schemas.microsoft.com/office/drawing/2014/main" id="{7B360BC4-12AB-C756-F48D-CE5D032D8BA3}"/>
                </a:ext>
              </a:extLst>
            </p:cNvPr>
            <p:cNvSpPr>
              <a:spLocks noChangeArrowheads="1"/>
            </p:cNvSpPr>
            <p:nvPr/>
          </p:nvSpPr>
          <p:spPr bwMode="auto">
            <a:xfrm>
              <a:off x="5360" y="1520"/>
              <a:ext cx="76" cy="79"/>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57" name="Oval 33">
              <a:extLst>
                <a:ext uri="{FF2B5EF4-FFF2-40B4-BE49-F238E27FC236}">
                  <a16:creationId xmlns:a16="http://schemas.microsoft.com/office/drawing/2014/main" id="{985F27CB-34A4-A07A-E4A7-762BE3A09B10}"/>
                </a:ext>
              </a:extLst>
            </p:cNvPr>
            <p:cNvSpPr>
              <a:spLocks noChangeArrowheads="1"/>
            </p:cNvSpPr>
            <p:nvPr/>
          </p:nvSpPr>
          <p:spPr bwMode="auto">
            <a:xfrm>
              <a:off x="5472" y="1520"/>
              <a:ext cx="73" cy="79"/>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58" name="Oval 34">
              <a:extLst>
                <a:ext uri="{FF2B5EF4-FFF2-40B4-BE49-F238E27FC236}">
                  <a16:creationId xmlns:a16="http://schemas.microsoft.com/office/drawing/2014/main" id="{12082447-F3DE-5F0A-BE98-DF95B1AE2818}"/>
                </a:ext>
              </a:extLst>
            </p:cNvPr>
            <p:cNvSpPr>
              <a:spLocks noChangeArrowheads="1"/>
            </p:cNvSpPr>
            <p:nvPr/>
          </p:nvSpPr>
          <p:spPr bwMode="auto">
            <a:xfrm>
              <a:off x="5136" y="1632"/>
              <a:ext cx="80" cy="75"/>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59" name="Oval 35">
              <a:extLst>
                <a:ext uri="{FF2B5EF4-FFF2-40B4-BE49-F238E27FC236}">
                  <a16:creationId xmlns:a16="http://schemas.microsoft.com/office/drawing/2014/main" id="{756B17DE-03BB-DC27-6ADE-4D5C21C075E7}"/>
                </a:ext>
              </a:extLst>
            </p:cNvPr>
            <p:cNvSpPr>
              <a:spLocks noChangeArrowheads="1"/>
            </p:cNvSpPr>
            <p:nvPr/>
          </p:nvSpPr>
          <p:spPr bwMode="auto">
            <a:xfrm>
              <a:off x="5248" y="1632"/>
              <a:ext cx="79" cy="75"/>
            </a:xfrm>
            <a:prstGeom prst="ellipse">
              <a:avLst/>
            </a:prstGeom>
            <a:solidFill>
              <a:schemeClr val="accent1"/>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60" name="Oval 36">
              <a:extLst>
                <a:ext uri="{FF2B5EF4-FFF2-40B4-BE49-F238E27FC236}">
                  <a16:creationId xmlns:a16="http://schemas.microsoft.com/office/drawing/2014/main" id="{04D76B65-6C5A-B7E9-99EC-BC3C29252F51}"/>
                </a:ext>
              </a:extLst>
            </p:cNvPr>
            <p:cNvSpPr>
              <a:spLocks noChangeArrowheads="1"/>
            </p:cNvSpPr>
            <p:nvPr/>
          </p:nvSpPr>
          <p:spPr bwMode="auto">
            <a:xfrm>
              <a:off x="5360" y="1632"/>
              <a:ext cx="76" cy="75"/>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61" name="Oval 37">
              <a:extLst>
                <a:ext uri="{FF2B5EF4-FFF2-40B4-BE49-F238E27FC236}">
                  <a16:creationId xmlns:a16="http://schemas.microsoft.com/office/drawing/2014/main" id="{57003B2D-77BC-942F-EB57-BB8129355147}"/>
                </a:ext>
              </a:extLst>
            </p:cNvPr>
            <p:cNvSpPr>
              <a:spLocks noChangeArrowheads="1"/>
            </p:cNvSpPr>
            <p:nvPr/>
          </p:nvSpPr>
          <p:spPr bwMode="auto">
            <a:xfrm>
              <a:off x="5472" y="1632"/>
              <a:ext cx="73" cy="75"/>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62" name="Oval 38">
              <a:extLst>
                <a:ext uri="{FF2B5EF4-FFF2-40B4-BE49-F238E27FC236}">
                  <a16:creationId xmlns:a16="http://schemas.microsoft.com/office/drawing/2014/main" id="{5A119028-CF21-722D-D5DB-CF6AB8B251C1}"/>
                </a:ext>
              </a:extLst>
            </p:cNvPr>
            <p:cNvSpPr>
              <a:spLocks noChangeArrowheads="1"/>
            </p:cNvSpPr>
            <p:nvPr/>
          </p:nvSpPr>
          <p:spPr bwMode="auto">
            <a:xfrm>
              <a:off x="5248" y="1744"/>
              <a:ext cx="79" cy="80"/>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063" name="Oval 39">
              <a:extLst>
                <a:ext uri="{FF2B5EF4-FFF2-40B4-BE49-F238E27FC236}">
                  <a16:creationId xmlns:a16="http://schemas.microsoft.com/office/drawing/2014/main" id="{33CE3079-2A54-0FB6-12F8-BCE71A412260}"/>
                </a:ext>
              </a:extLst>
            </p:cNvPr>
            <p:cNvSpPr>
              <a:spLocks noChangeArrowheads="1"/>
            </p:cNvSpPr>
            <p:nvPr/>
          </p:nvSpPr>
          <p:spPr bwMode="auto">
            <a:xfrm>
              <a:off x="5472" y="1744"/>
              <a:ext cx="73" cy="80"/>
            </a:xfrm>
            <a:prstGeom prst="ellipse">
              <a:avLst/>
            </a:prstGeom>
            <a:solidFill>
              <a:schemeClr val="folHlink"/>
            </a:solidFill>
            <a:ln>
              <a:noFill/>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grpSp>
    </p:spTree>
  </p:cSld>
  <p:clrMap bg1="lt1" tx1="dk1" bg2="lt2" tx2="dk2" accent1="accent1" accent2="accent2" accent3="accent3" accent4="accent4" accent5="accent5" accent6="accent6" hlink="hlink" folHlink="folHlink"/>
  <p:sldLayoutIdLst>
    <p:sldLayoutId id="2147483888"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charset="0"/>
          <a:cs typeface="Arial" charset="0"/>
        </a:defRPr>
      </a:lvl2pPr>
      <a:lvl3pPr algn="l" rtl="0" eaLnBrk="0" fontAlgn="base" hangingPunct="0">
        <a:spcBef>
          <a:spcPct val="0"/>
        </a:spcBef>
        <a:spcAft>
          <a:spcPct val="0"/>
        </a:spcAft>
        <a:defRPr sz="3900" b="1">
          <a:solidFill>
            <a:schemeClr val="tx2"/>
          </a:solidFill>
          <a:latin typeface="Arial" charset="0"/>
          <a:cs typeface="Arial" charset="0"/>
        </a:defRPr>
      </a:lvl3pPr>
      <a:lvl4pPr algn="l" rtl="0" eaLnBrk="0" fontAlgn="base" hangingPunct="0">
        <a:spcBef>
          <a:spcPct val="0"/>
        </a:spcBef>
        <a:spcAft>
          <a:spcPct val="0"/>
        </a:spcAft>
        <a:defRPr sz="3900" b="1">
          <a:solidFill>
            <a:schemeClr val="tx2"/>
          </a:solidFill>
          <a:latin typeface="Arial" charset="0"/>
          <a:cs typeface="Arial" charset="0"/>
        </a:defRPr>
      </a:lvl4pPr>
      <a:lvl5pPr algn="l" rtl="0" eaLnBrk="0" fontAlgn="base" hangingPunct="0">
        <a:spcBef>
          <a:spcPct val="0"/>
        </a:spcBef>
        <a:spcAft>
          <a:spcPct val="0"/>
        </a:spcAft>
        <a:defRPr sz="3900" b="1">
          <a:solidFill>
            <a:schemeClr val="tx2"/>
          </a:solidFill>
          <a:latin typeface="Arial" charset="0"/>
          <a:cs typeface="Arial" charset="0"/>
        </a:defRPr>
      </a:lvl5pPr>
      <a:lvl6pPr marL="457200" algn="l" rtl="0" fontAlgn="base">
        <a:spcBef>
          <a:spcPct val="0"/>
        </a:spcBef>
        <a:spcAft>
          <a:spcPct val="0"/>
        </a:spcAft>
        <a:defRPr sz="3900" b="1">
          <a:solidFill>
            <a:schemeClr val="tx2"/>
          </a:solidFill>
          <a:latin typeface="Arial" charset="0"/>
          <a:cs typeface="Arial" charset="0"/>
        </a:defRPr>
      </a:lvl6pPr>
      <a:lvl7pPr marL="914400" algn="l" rtl="0" fontAlgn="base">
        <a:spcBef>
          <a:spcPct val="0"/>
        </a:spcBef>
        <a:spcAft>
          <a:spcPct val="0"/>
        </a:spcAft>
        <a:defRPr sz="3900" b="1">
          <a:solidFill>
            <a:schemeClr val="tx2"/>
          </a:solidFill>
          <a:latin typeface="Arial" charset="0"/>
          <a:cs typeface="Arial" charset="0"/>
        </a:defRPr>
      </a:lvl7pPr>
      <a:lvl8pPr marL="1371600" algn="l" rtl="0" fontAlgn="base">
        <a:spcBef>
          <a:spcPct val="0"/>
        </a:spcBef>
        <a:spcAft>
          <a:spcPct val="0"/>
        </a:spcAft>
        <a:defRPr sz="3900" b="1">
          <a:solidFill>
            <a:schemeClr val="tx2"/>
          </a:solidFill>
          <a:latin typeface="Arial" charset="0"/>
          <a:cs typeface="Arial" charset="0"/>
        </a:defRPr>
      </a:lvl8pPr>
      <a:lvl9pPr marL="1828800" algn="l" rtl="0" fontAlgn="base">
        <a:spcBef>
          <a:spcPct val="0"/>
        </a:spcBef>
        <a:spcAft>
          <a:spcPct val="0"/>
        </a:spcAft>
        <a:defRPr sz="3900" b="1">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l"/>
        <a:defRPr sz="3000">
          <a:solidFill>
            <a:schemeClr val="tx1"/>
          </a:solidFill>
          <a:latin typeface="+mn-lt"/>
          <a:ea typeface="+mn-ea"/>
          <a:cs typeface="+mn-cs"/>
        </a:defRPr>
      </a:lvl1pPr>
      <a:lvl2pPr marL="692150" indent="-347663" algn="l" rtl="0" eaLnBrk="0" fontAlgn="base" hangingPunct="0">
        <a:spcBef>
          <a:spcPct val="20000"/>
        </a:spcBef>
        <a:spcAft>
          <a:spcPct val="0"/>
        </a:spcAft>
        <a:buClr>
          <a:schemeClr val="accent2"/>
        </a:buClr>
        <a:buSzPct val="70000"/>
        <a:buFont typeface="Wingdings" panose="05000000000000000000" pitchFamily="2" charset="2"/>
        <a:buChar char="l"/>
        <a:defRPr sz="2600">
          <a:solidFill>
            <a:schemeClr val="tx1"/>
          </a:solidFill>
          <a:latin typeface="+mn-lt"/>
          <a:cs typeface="+mn-cs"/>
        </a:defRPr>
      </a:lvl2pPr>
      <a:lvl3pPr marL="987425" indent="-293688" algn="l" rtl="0" eaLnBrk="0" fontAlgn="base" hangingPunct="0">
        <a:spcBef>
          <a:spcPct val="20000"/>
        </a:spcBef>
        <a:spcAft>
          <a:spcPct val="0"/>
        </a:spcAft>
        <a:buClr>
          <a:schemeClr val="accent1"/>
        </a:buClr>
        <a:buSzPct val="70000"/>
        <a:buFont typeface="Wingdings" panose="05000000000000000000" pitchFamily="2" charset="2"/>
        <a:buChar char="l"/>
        <a:defRPr sz="2300">
          <a:solidFill>
            <a:schemeClr val="tx1"/>
          </a:solidFill>
          <a:latin typeface="+mn-lt"/>
          <a:cs typeface="+mn-cs"/>
        </a:defRPr>
      </a:lvl3pPr>
      <a:lvl4pPr marL="1281113" indent="-292100" algn="l" rtl="0" eaLnBrk="0" fontAlgn="base" hangingPunct="0">
        <a:spcBef>
          <a:spcPct val="20000"/>
        </a:spcBef>
        <a:spcAft>
          <a:spcPct val="0"/>
        </a:spcAft>
        <a:buClr>
          <a:schemeClr val="tx2"/>
        </a:buClr>
        <a:buSzPct val="75000"/>
        <a:buFont typeface="Wingdings" panose="05000000000000000000" pitchFamily="2" charset="2"/>
        <a:buChar char="§"/>
        <a:defRPr sz="2000">
          <a:solidFill>
            <a:schemeClr val="tx1"/>
          </a:solidFill>
          <a:latin typeface="+mn-lt"/>
          <a:cs typeface="+mn-cs"/>
        </a:defRPr>
      </a:lvl4pPr>
      <a:lvl5pPr marL="1598613" indent="-315913" algn="l" rtl="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mn-lt"/>
          <a:cs typeface="+mn-cs"/>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plasdolymoch.co.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plasdolymoch.co.uk/courses_and_activities.ht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earlsdonschool.secure-primarysite.net/year-6/"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earlsdonschool.secure-primarysite.net/year-6/"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5FA311EF-5B57-F297-BAC8-D07552191DA0}"/>
              </a:ext>
            </a:extLst>
          </p:cNvPr>
          <p:cNvSpPr>
            <a:spLocks noGrp="1" noChangeArrowheads="1"/>
          </p:cNvSpPr>
          <p:nvPr>
            <p:ph type="ctrTitle"/>
          </p:nvPr>
        </p:nvSpPr>
        <p:spPr/>
        <p:txBody>
          <a:bodyPr/>
          <a:lstStyle/>
          <a:p>
            <a:pPr eaLnBrk="1" hangingPunct="1"/>
            <a:r>
              <a:rPr lang="en-GB" altLang="en-US"/>
              <a:t> Plas Dol y Moch</a:t>
            </a:r>
          </a:p>
        </p:txBody>
      </p:sp>
      <p:sp>
        <p:nvSpPr>
          <p:cNvPr id="3075" name="Rectangle 3">
            <a:extLst>
              <a:ext uri="{FF2B5EF4-FFF2-40B4-BE49-F238E27FC236}">
                <a16:creationId xmlns:a16="http://schemas.microsoft.com/office/drawing/2014/main" id="{FFA0647A-BD49-EF19-3C6C-0FC4D6288169}"/>
              </a:ext>
            </a:extLst>
          </p:cNvPr>
          <p:cNvSpPr>
            <a:spLocks noGrp="1" noChangeArrowheads="1"/>
          </p:cNvSpPr>
          <p:nvPr>
            <p:ph type="subTitle" idx="1"/>
          </p:nvPr>
        </p:nvSpPr>
        <p:spPr>
          <a:xfrm>
            <a:off x="323850" y="3049588"/>
            <a:ext cx="6773863" cy="2362200"/>
          </a:xfrm>
        </p:spPr>
        <p:txBody>
          <a:bodyPr/>
          <a:lstStyle/>
          <a:p>
            <a:pPr algn="l" eaLnBrk="1" hangingPunct="1"/>
            <a:r>
              <a:rPr lang="en-GB" altLang="en-US" dirty="0"/>
              <a:t>Earlsdon Primary School</a:t>
            </a:r>
          </a:p>
          <a:p>
            <a:pPr algn="l" eaLnBrk="1" hangingPunct="1"/>
            <a:endParaRPr lang="en-GB" altLang="en-US" dirty="0"/>
          </a:p>
          <a:p>
            <a:pPr algn="l" eaLnBrk="1" hangingPunct="1"/>
            <a:r>
              <a:rPr lang="en-GB" altLang="en-US" sz="2400" dirty="0"/>
              <a:t>Tuesday 24th September – Saturday 28</a:t>
            </a:r>
            <a:r>
              <a:rPr lang="en-GB" altLang="en-US" sz="2400" baseline="30000" dirty="0"/>
              <a:t>th</a:t>
            </a:r>
            <a:r>
              <a:rPr lang="en-GB" altLang="en-US" sz="2400" dirty="0"/>
              <a:t> September 2024</a:t>
            </a:r>
          </a:p>
          <a:p>
            <a:pPr algn="l" eaLnBrk="1" hangingPunct="1"/>
            <a:endParaRPr lang="en-GB" altLang="en-US" sz="2400" dirty="0"/>
          </a:p>
          <a:p>
            <a:pPr eaLnBrk="1" hangingPunct="1"/>
            <a:endParaRPr lang="en-GB"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dol y moch.jpg">
            <a:extLst>
              <a:ext uri="{FF2B5EF4-FFF2-40B4-BE49-F238E27FC236}">
                <a16:creationId xmlns:a16="http://schemas.microsoft.com/office/drawing/2014/main" id="{909C7EB1-A416-6E79-E42B-8BEBC9E6C6EC}"/>
              </a:ext>
            </a:extLst>
          </p:cNvPr>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539750" y="901700"/>
            <a:ext cx="6972300" cy="5229225"/>
          </a:xfr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7A1693F-52AD-AB06-B6E3-5309F0653F86}"/>
              </a:ext>
            </a:extLst>
          </p:cNvPr>
          <p:cNvSpPr>
            <a:spLocks noGrp="1" noChangeArrowheads="1"/>
          </p:cNvSpPr>
          <p:nvPr>
            <p:ph type="title"/>
          </p:nvPr>
        </p:nvSpPr>
        <p:spPr>
          <a:xfrm>
            <a:off x="468313" y="115888"/>
            <a:ext cx="7543800" cy="1295400"/>
          </a:xfrm>
        </p:spPr>
        <p:txBody>
          <a:bodyPr/>
          <a:lstStyle/>
          <a:p>
            <a:pPr eaLnBrk="1" hangingPunct="1"/>
            <a:r>
              <a:rPr lang="en-GB" altLang="en-US"/>
              <a:t>Plas Dol y Moch</a:t>
            </a:r>
            <a:br>
              <a:rPr lang="en-GB" altLang="en-US"/>
            </a:br>
            <a:endParaRPr lang="en-GB" altLang="en-US"/>
          </a:p>
        </p:txBody>
      </p:sp>
      <p:sp>
        <p:nvSpPr>
          <p:cNvPr id="5123" name="Rectangle 3">
            <a:extLst>
              <a:ext uri="{FF2B5EF4-FFF2-40B4-BE49-F238E27FC236}">
                <a16:creationId xmlns:a16="http://schemas.microsoft.com/office/drawing/2014/main" id="{BA8C8717-26FF-38D2-DAA4-DD387DD6D599}"/>
              </a:ext>
            </a:extLst>
          </p:cNvPr>
          <p:cNvSpPr>
            <a:spLocks noGrp="1" noChangeArrowheads="1"/>
          </p:cNvSpPr>
          <p:nvPr>
            <p:ph type="body" idx="1"/>
          </p:nvPr>
        </p:nvSpPr>
        <p:spPr>
          <a:xfrm>
            <a:off x="539750" y="1052513"/>
            <a:ext cx="6769100" cy="5472112"/>
          </a:xfrm>
        </p:spPr>
        <p:txBody>
          <a:bodyPr/>
          <a:lstStyle/>
          <a:p>
            <a:pPr eaLnBrk="1" hangingPunct="1"/>
            <a:r>
              <a:rPr lang="en-GB" altLang="en-US" sz="2400"/>
              <a:t>Situated in heart of Snowdonia National Park</a:t>
            </a:r>
          </a:p>
          <a:p>
            <a:pPr eaLnBrk="1" hangingPunct="1"/>
            <a:r>
              <a:rPr lang="en-GB" altLang="en-US" sz="2400"/>
              <a:t>Close to Blaenau Ffestiniog (Port Madog-Snowdonia) </a:t>
            </a:r>
          </a:p>
          <a:p>
            <a:pPr eaLnBrk="1" hangingPunct="1"/>
            <a:r>
              <a:rPr lang="en-GB" altLang="en-US" sz="2400"/>
              <a:t>17</a:t>
            </a:r>
            <a:r>
              <a:rPr lang="en-GB" altLang="en-US" sz="2400" baseline="30000"/>
              <a:t>th</a:t>
            </a:r>
            <a:r>
              <a:rPr lang="en-GB" altLang="en-US" sz="2400"/>
              <a:t> Century building owned by Coventry LEA since 1966</a:t>
            </a:r>
          </a:p>
          <a:p>
            <a:pPr eaLnBrk="1" hangingPunct="1"/>
            <a:r>
              <a:rPr lang="en-GB" altLang="en-US" sz="2400"/>
              <a:t>Prepares pupils of all ages and abilities for new challenges and helps to promote  personal confidence and citizenship skills</a:t>
            </a:r>
          </a:p>
          <a:p>
            <a:pPr eaLnBrk="1" hangingPunct="1"/>
            <a:r>
              <a:rPr lang="en-GB" altLang="en-US" sz="2400"/>
              <a:t>Top quality education courses</a:t>
            </a:r>
          </a:p>
          <a:p>
            <a:pPr eaLnBrk="1" hangingPunct="1"/>
            <a:r>
              <a:rPr lang="en-GB" altLang="en-US" sz="2400"/>
              <a:t>Excellent facilities and location</a:t>
            </a:r>
          </a:p>
          <a:p>
            <a:pPr eaLnBrk="1" hangingPunct="1"/>
            <a:r>
              <a:rPr lang="en-GB" altLang="en-US" sz="2400"/>
              <a:t>Highly skilled and knowledgeable teachers</a:t>
            </a:r>
          </a:p>
          <a:p>
            <a:pPr eaLnBrk="1" hangingPunct="1"/>
            <a:r>
              <a:rPr lang="en-GB" altLang="en-US" sz="2400"/>
              <a:t>Life enhancing memorable experience!</a:t>
            </a:r>
          </a:p>
          <a:p>
            <a:pPr eaLnBrk="1" hangingPunct="1"/>
            <a:endParaRPr lang="en-GB" altLang="en-US" sz="2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D54E50A4-EF7E-D698-E693-9E3D9184ADA7}"/>
              </a:ext>
            </a:extLst>
          </p:cNvPr>
          <p:cNvSpPr>
            <a:spLocks noGrp="1" noChangeArrowheads="1"/>
          </p:cNvSpPr>
          <p:nvPr>
            <p:ph type="title"/>
          </p:nvPr>
        </p:nvSpPr>
        <p:spPr/>
        <p:txBody>
          <a:bodyPr/>
          <a:lstStyle/>
          <a:p>
            <a:pPr eaLnBrk="1" hangingPunct="1"/>
            <a:r>
              <a:rPr lang="en-GB" altLang="en-US"/>
              <a:t>Plas Dol y Moch</a:t>
            </a:r>
          </a:p>
        </p:txBody>
      </p:sp>
      <p:sp>
        <p:nvSpPr>
          <p:cNvPr id="6147" name="Content Placeholder 2">
            <a:extLst>
              <a:ext uri="{FF2B5EF4-FFF2-40B4-BE49-F238E27FC236}">
                <a16:creationId xmlns:a16="http://schemas.microsoft.com/office/drawing/2014/main" id="{132FE675-EF5C-8289-3482-A620C6A15942}"/>
              </a:ext>
            </a:extLst>
          </p:cNvPr>
          <p:cNvSpPr>
            <a:spLocks noGrp="1"/>
          </p:cNvSpPr>
          <p:nvPr>
            <p:ph idx="1"/>
          </p:nvPr>
        </p:nvSpPr>
        <p:spPr/>
        <p:txBody>
          <a:bodyPr/>
          <a:lstStyle/>
          <a:p>
            <a:pPr eaLnBrk="1" hangingPunct="1">
              <a:defRPr/>
            </a:pPr>
            <a:r>
              <a:rPr lang="en-GB" altLang="en-US" dirty="0"/>
              <a:t>More information about the centre can be found at</a:t>
            </a:r>
          </a:p>
          <a:p>
            <a:pPr eaLnBrk="1" hangingPunct="1">
              <a:defRPr/>
            </a:pPr>
            <a:r>
              <a:rPr lang="en-GB" altLang="en-US" dirty="0">
                <a:hlinkClick r:id="rId2"/>
              </a:rPr>
              <a:t>www.plasdolymoch.co.uk</a:t>
            </a:r>
            <a:endParaRPr lang="en-GB" altLang="en-US" dirty="0"/>
          </a:p>
          <a:p>
            <a:pPr marL="0" indent="0" eaLnBrk="1" hangingPunct="1">
              <a:buFont typeface="Wingdings" panose="05000000000000000000" pitchFamily="2" charset="2"/>
              <a:buNone/>
              <a:defRPr/>
            </a:pPr>
            <a:endParaRPr lang="en-GB"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428C3A83-9849-40DD-0D41-00E241131C6E}"/>
              </a:ext>
            </a:extLst>
          </p:cNvPr>
          <p:cNvSpPr>
            <a:spLocks noGrp="1" noChangeArrowheads="1"/>
          </p:cNvSpPr>
          <p:nvPr>
            <p:ph type="title"/>
          </p:nvPr>
        </p:nvSpPr>
        <p:spPr/>
        <p:txBody>
          <a:bodyPr/>
          <a:lstStyle/>
          <a:p>
            <a:pPr eaLnBrk="1" hangingPunct="1"/>
            <a:r>
              <a:rPr lang="en-GB" altLang="en-US"/>
              <a:t>Activities</a:t>
            </a:r>
          </a:p>
        </p:txBody>
      </p:sp>
      <p:sp>
        <p:nvSpPr>
          <p:cNvPr id="7171" name="Rectangle 3">
            <a:extLst>
              <a:ext uri="{FF2B5EF4-FFF2-40B4-BE49-F238E27FC236}">
                <a16:creationId xmlns:a16="http://schemas.microsoft.com/office/drawing/2014/main" id="{2342D23D-8FDC-B76F-460D-10BC80F170F0}"/>
              </a:ext>
            </a:extLst>
          </p:cNvPr>
          <p:cNvSpPr>
            <a:spLocks noGrp="1" noChangeArrowheads="1"/>
          </p:cNvSpPr>
          <p:nvPr>
            <p:ph type="body" idx="1"/>
          </p:nvPr>
        </p:nvSpPr>
        <p:spPr/>
        <p:txBody>
          <a:bodyPr/>
          <a:lstStyle/>
          <a:p>
            <a:pPr eaLnBrk="1" hangingPunct="1"/>
            <a:r>
              <a:rPr lang="en-GB" altLang="en-US"/>
              <a:t>Activities </a:t>
            </a:r>
            <a:r>
              <a:rPr lang="en-GB" altLang="en-US">
                <a:hlinkClick r:id="rId2"/>
              </a:rPr>
              <a:t>http://www.plasdolymoch.co.uk/courses_and_activities.htm</a:t>
            </a:r>
            <a:endParaRPr lang="en-GB" altLang="en-US"/>
          </a:p>
          <a:p>
            <a:pPr eaLnBrk="1" hangingPunct="1"/>
            <a:r>
              <a:rPr lang="en-GB" altLang="en-US"/>
              <a:t>Our plan is for the children to go underground, up a mountain, to the coast, on water and to undertake a Mountain Bike course.</a:t>
            </a:r>
          </a:p>
          <a:p>
            <a:pPr eaLnBrk="1" hangingPunct="1"/>
            <a:r>
              <a:rPr lang="en-GB" altLang="en-US"/>
              <a:t>The children will also take part in a variety of evening activities too.</a:t>
            </a:r>
          </a:p>
          <a:p>
            <a:pPr eaLnBrk="1" hangingPunct="1"/>
            <a:endParaRPr lang="en-GB" altLang="en-US"/>
          </a:p>
          <a:p>
            <a:pPr eaLnBrk="1" hangingPunct="1"/>
            <a:endParaRPr lang="en-GB" altLang="en-US"/>
          </a:p>
          <a:p>
            <a:pPr eaLnBrk="1" hangingPunct="1"/>
            <a:endParaRPr lang="en-GB" altLang="en-US"/>
          </a:p>
          <a:p>
            <a:pPr eaLnBrk="1" hangingPunct="1"/>
            <a:endParaRPr lang="en-GB"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descr="C:\Users\Gary\Pictures\PDYM\Adventure\IMG_1958.JPG">
            <a:extLst>
              <a:ext uri="{FF2B5EF4-FFF2-40B4-BE49-F238E27FC236}">
                <a16:creationId xmlns:a16="http://schemas.microsoft.com/office/drawing/2014/main" id="{E9E7A5D7-9923-8322-B29C-2A47E1BF68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476250"/>
            <a:ext cx="6602412"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1">
            <a:extLst>
              <a:ext uri="{FF2B5EF4-FFF2-40B4-BE49-F238E27FC236}">
                <a16:creationId xmlns:a16="http://schemas.microsoft.com/office/drawing/2014/main" id="{82F89195-5299-DBC1-2A6D-F2F83729D6E5}"/>
              </a:ext>
            </a:extLst>
          </p:cNvPr>
          <p:cNvSpPr txBox="1">
            <a:spLocks noChangeArrowheads="1"/>
          </p:cNvSpPr>
          <p:nvPr/>
        </p:nvSpPr>
        <p:spPr bwMode="auto">
          <a:xfrm>
            <a:off x="827088" y="5732463"/>
            <a:ext cx="39608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a:t>Confidence building activities</a:t>
            </a:r>
            <a:endParaRPr lang="en-GB" altLang="en-US" b="1"/>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Picture 145">
            <a:extLst>
              <a:ext uri="{FF2B5EF4-FFF2-40B4-BE49-F238E27FC236}">
                <a16:creationId xmlns:a16="http://schemas.microsoft.com/office/drawing/2014/main" id="{890A8E4D-49AE-038F-304D-5B1D1609C4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33375"/>
            <a:ext cx="6481763" cy="486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2">
            <a:extLst>
              <a:ext uri="{FF2B5EF4-FFF2-40B4-BE49-F238E27FC236}">
                <a16:creationId xmlns:a16="http://schemas.microsoft.com/office/drawing/2014/main" id="{D48E4F9E-BC37-F28F-3CFD-4B1897ECF430}"/>
              </a:ext>
            </a:extLst>
          </p:cNvPr>
          <p:cNvSpPr txBox="1">
            <a:spLocks noChangeArrowheads="1"/>
          </p:cNvSpPr>
          <p:nvPr/>
        </p:nvSpPr>
        <p:spPr bwMode="auto">
          <a:xfrm>
            <a:off x="755650" y="5732463"/>
            <a:ext cx="39608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a:t>Water based activities - Canoe</a:t>
            </a:r>
            <a:endParaRPr lang="en-GB" altLang="en-US" b="1"/>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Gary\Pictures\PDYM\mb\IMG_1987.JPG">
            <a:extLst>
              <a:ext uri="{FF2B5EF4-FFF2-40B4-BE49-F238E27FC236}">
                <a16:creationId xmlns:a16="http://schemas.microsoft.com/office/drawing/2014/main" id="{62765DA8-3CF5-EF15-69F7-18BAC4E777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476250"/>
            <a:ext cx="6553200"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3">
            <a:extLst>
              <a:ext uri="{FF2B5EF4-FFF2-40B4-BE49-F238E27FC236}">
                <a16:creationId xmlns:a16="http://schemas.microsoft.com/office/drawing/2014/main" id="{232EAB24-7E59-0C3F-DDAC-4DEDF286FB1F}"/>
              </a:ext>
            </a:extLst>
          </p:cNvPr>
          <p:cNvSpPr txBox="1">
            <a:spLocks noChangeArrowheads="1"/>
          </p:cNvSpPr>
          <p:nvPr/>
        </p:nvSpPr>
        <p:spPr bwMode="auto">
          <a:xfrm>
            <a:off x="539750" y="5876925"/>
            <a:ext cx="457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a:t>Water based activities - Kayak</a:t>
            </a:r>
            <a:endParaRPr lang="en-GB" altLang="en-US" b="1"/>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Content Placeholder 3">
            <a:extLst>
              <a:ext uri="{FF2B5EF4-FFF2-40B4-BE49-F238E27FC236}">
                <a16:creationId xmlns:a16="http://schemas.microsoft.com/office/drawing/2014/main" id="{2B32BEEF-A3A6-AB05-B7C9-D3CA3496C96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84213" y="549275"/>
            <a:ext cx="6773862" cy="5059363"/>
          </a:xfrm>
        </p:spPr>
      </p:pic>
      <p:sp>
        <p:nvSpPr>
          <p:cNvPr id="11267" name="TextBox 4">
            <a:extLst>
              <a:ext uri="{FF2B5EF4-FFF2-40B4-BE49-F238E27FC236}">
                <a16:creationId xmlns:a16="http://schemas.microsoft.com/office/drawing/2014/main" id="{B52E72ED-84D6-57D6-D768-E20FD4956F48}"/>
              </a:ext>
            </a:extLst>
          </p:cNvPr>
          <p:cNvSpPr txBox="1">
            <a:spLocks noChangeArrowheads="1"/>
          </p:cNvSpPr>
          <p:nvPr/>
        </p:nvSpPr>
        <p:spPr bwMode="auto">
          <a:xfrm>
            <a:off x="827088" y="5732463"/>
            <a:ext cx="39608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a:t> Going underground - Mine</a:t>
            </a:r>
            <a:endParaRPr lang="en-GB" altLang="en-US" b="1"/>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Picture 044">
            <a:extLst>
              <a:ext uri="{FF2B5EF4-FFF2-40B4-BE49-F238E27FC236}">
                <a16:creationId xmlns:a16="http://schemas.microsoft.com/office/drawing/2014/main" id="{70D5BCF7-3452-32B6-111F-EC7C28A9B2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404813"/>
            <a:ext cx="6911975"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Box 4">
            <a:extLst>
              <a:ext uri="{FF2B5EF4-FFF2-40B4-BE49-F238E27FC236}">
                <a16:creationId xmlns:a16="http://schemas.microsoft.com/office/drawing/2014/main" id="{7A38FF72-CDD8-08D4-176B-CA4BEC74669F}"/>
              </a:ext>
            </a:extLst>
          </p:cNvPr>
          <p:cNvSpPr txBox="1">
            <a:spLocks noChangeArrowheads="1"/>
          </p:cNvSpPr>
          <p:nvPr/>
        </p:nvSpPr>
        <p:spPr bwMode="auto">
          <a:xfrm>
            <a:off x="827088" y="5732463"/>
            <a:ext cx="53292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a:t>Enjoying the darkness and peace together</a:t>
            </a:r>
            <a:endParaRPr lang="en-GB" altLang="en-US" b="1"/>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Gary\Pictures\PDYM\mb\IMG_2068.JPG">
            <a:extLst>
              <a:ext uri="{FF2B5EF4-FFF2-40B4-BE49-F238E27FC236}">
                <a16:creationId xmlns:a16="http://schemas.microsoft.com/office/drawing/2014/main" id="{A8AFD2CD-996F-B81F-D711-EFAA1A7DD2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692150"/>
            <a:ext cx="7231063"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TextBox 2">
            <a:extLst>
              <a:ext uri="{FF2B5EF4-FFF2-40B4-BE49-F238E27FC236}">
                <a16:creationId xmlns:a16="http://schemas.microsoft.com/office/drawing/2014/main" id="{AA6B893A-39DC-4840-81D9-D186AA989096}"/>
              </a:ext>
            </a:extLst>
          </p:cNvPr>
          <p:cNvSpPr txBox="1">
            <a:spLocks noChangeArrowheads="1"/>
          </p:cNvSpPr>
          <p:nvPr/>
        </p:nvSpPr>
        <p:spPr bwMode="auto">
          <a:xfrm>
            <a:off x="611188" y="6308725"/>
            <a:ext cx="3960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a:t>Level ground biking</a:t>
            </a:r>
            <a:endParaRPr lang="en-GB" altLang="en-US" b="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Gary\Pictures\PDYM\Teamwork Friendship\IMG_1955.JPG">
            <a:extLst>
              <a:ext uri="{FF2B5EF4-FFF2-40B4-BE49-F238E27FC236}">
                <a16:creationId xmlns:a16="http://schemas.microsoft.com/office/drawing/2014/main" id="{E6C6008E-E591-0B8C-ED97-2203A77935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333375"/>
            <a:ext cx="6985000" cy="521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Box 3">
            <a:extLst>
              <a:ext uri="{FF2B5EF4-FFF2-40B4-BE49-F238E27FC236}">
                <a16:creationId xmlns:a16="http://schemas.microsoft.com/office/drawing/2014/main" id="{7493DA28-5823-F6F9-916C-41451E874A38}"/>
              </a:ext>
            </a:extLst>
          </p:cNvPr>
          <p:cNvSpPr txBox="1">
            <a:spLocks noChangeArrowheads="1"/>
          </p:cNvSpPr>
          <p:nvPr/>
        </p:nvSpPr>
        <p:spPr bwMode="auto">
          <a:xfrm>
            <a:off x="539750" y="5876925"/>
            <a:ext cx="7488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a:t>Personal and social development – spending time with friends</a:t>
            </a:r>
            <a:endParaRPr lang="en-GB" altLang="en-US" b="1"/>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Gary\Pictures\PDYM\Teamwork Friendship\IMG_1794.JPG">
            <a:extLst>
              <a:ext uri="{FF2B5EF4-FFF2-40B4-BE49-F238E27FC236}">
                <a16:creationId xmlns:a16="http://schemas.microsoft.com/office/drawing/2014/main" id="{8A429C61-9A06-E2D0-6840-AABA39D081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1394"/>
          <a:stretch>
            <a:fillRect/>
          </a:stretch>
        </p:blipFill>
        <p:spPr bwMode="auto">
          <a:xfrm>
            <a:off x="468313" y="404813"/>
            <a:ext cx="7200900"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Box 2">
            <a:extLst>
              <a:ext uri="{FF2B5EF4-FFF2-40B4-BE49-F238E27FC236}">
                <a16:creationId xmlns:a16="http://schemas.microsoft.com/office/drawing/2014/main" id="{0DF592F6-C3E3-031B-59BD-8924DFE9A519}"/>
              </a:ext>
            </a:extLst>
          </p:cNvPr>
          <p:cNvSpPr txBox="1">
            <a:spLocks noChangeArrowheads="1"/>
          </p:cNvSpPr>
          <p:nvPr/>
        </p:nvSpPr>
        <p:spPr bwMode="auto">
          <a:xfrm>
            <a:off x="827088" y="5732463"/>
            <a:ext cx="5257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a:t>Making life-long memories with friends</a:t>
            </a:r>
            <a:endParaRPr lang="en-GB" altLang="en-US" b="1"/>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D38F033B-34DB-C844-6839-7D59050A3C3A}"/>
              </a:ext>
            </a:extLst>
          </p:cNvPr>
          <p:cNvSpPr>
            <a:spLocks noGrp="1" noChangeArrowheads="1"/>
          </p:cNvSpPr>
          <p:nvPr>
            <p:ph type="title"/>
          </p:nvPr>
        </p:nvSpPr>
        <p:spPr/>
        <p:txBody>
          <a:bodyPr/>
          <a:lstStyle/>
          <a:p>
            <a:pPr eaLnBrk="1" hangingPunct="1"/>
            <a:r>
              <a:rPr lang="en-US" altLang="en-US" u="sng"/>
              <a:t>R</a:t>
            </a:r>
            <a:r>
              <a:rPr lang="en-GB" altLang="en-US" u="sng"/>
              <a:t>isk Assessment, Medical and Consent</a:t>
            </a:r>
          </a:p>
        </p:txBody>
      </p:sp>
      <p:sp>
        <p:nvSpPr>
          <p:cNvPr id="28675" name="Rectangle 3">
            <a:extLst>
              <a:ext uri="{FF2B5EF4-FFF2-40B4-BE49-F238E27FC236}">
                <a16:creationId xmlns:a16="http://schemas.microsoft.com/office/drawing/2014/main" id="{B794D96F-9B34-0BB2-B26E-87BB597D50E8}"/>
              </a:ext>
            </a:extLst>
          </p:cNvPr>
          <p:cNvSpPr>
            <a:spLocks noGrp="1" noChangeArrowheads="1"/>
          </p:cNvSpPr>
          <p:nvPr>
            <p:ph type="body" idx="1"/>
          </p:nvPr>
        </p:nvSpPr>
        <p:spPr>
          <a:xfrm>
            <a:off x="395288" y="1628775"/>
            <a:ext cx="8229600" cy="4679950"/>
          </a:xfrm>
        </p:spPr>
        <p:txBody>
          <a:bodyPr/>
          <a:lstStyle/>
          <a:p>
            <a:pPr eaLnBrk="1" hangingPunct="1"/>
            <a:r>
              <a:rPr lang="en-GB" altLang="en-US" sz="2800"/>
              <a:t>Risk Assessments and Insurance will be completed by school before we go</a:t>
            </a:r>
          </a:p>
          <a:p>
            <a:pPr eaLnBrk="1" hangingPunct="1"/>
            <a:r>
              <a:rPr lang="en-GB" altLang="en-US" sz="2800"/>
              <a:t>Medical and consent details are required from you as parents - all staff (including the Dol y Moch staff) will be informed of medical needs of children,  all forms are taken with us and copies given to the centre</a:t>
            </a:r>
          </a:p>
          <a:p>
            <a:pPr eaLnBrk="1" hangingPunct="1"/>
            <a:r>
              <a:rPr lang="en-GB" altLang="en-US" sz="2800"/>
              <a:t>All dietary requirements are recorded and sent off to Dol y Moch, the kitchen staff then design the meals to cater for everyone and their needs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7FCFF698-6D46-8D1F-786E-8BA147B0396C}"/>
              </a:ext>
            </a:extLst>
          </p:cNvPr>
          <p:cNvSpPr>
            <a:spLocks noGrp="1" noChangeArrowheads="1"/>
          </p:cNvSpPr>
          <p:nvPr>
            <p:ph type="title"/>
          </p:nvPr>
        </p:nvSpPr>
        <p:spPr/>
        <p:txBody>
          <a:bodyPr/>
          <a:lstStyle/>
          <a:p>
            <a:pPr eaLnBrk="1" hangingPunct="1"/>
            <a:r>
              <a:rPr lang="en-GB" altLang="en-US"/>
              <a:t>Medicines, Inhalers, Travel sickness tablets</a:t>
            </a:r>
          </a:p>
        </p:txBody>
      </p:sp>
      <p:sp>
        <p:nvSpPr>
          <p:cNvPr id="29699" name="Rectangle 3">
            <a:extLst>
              <a:ext uri="{FF2B5EF4-FFF2-40B4-BE49-F238E27FC236}">
                <a16:creationId xmlns:a16="http://schemas.microsoft.com/office/drawing/2014/main" id="{5BEA066E-209F-3C86-F670-3DF01009E838}"/>
              </a:ext>
            </a:extLst>
          </p:cNvPr>
          <p:cNvSpPr>
            <a:spLocks noGrp="1" noChangeArrowheads="1"/>
          </p:cNvSpPr>
          <p:nvPr>
            <p:ph type="body" idx="1"/>
          </p:nvPr>
        </p:nvSpPr>
        <p:spPr>
          <a:xfrm>
            <a:off x="250825" y="1417638"/>
            <a:ext cx="8229600" cy="4411662"/>
          </a:xfrm>
        </p:spPr>
        <p:txBody>
          <a:bodyPr/>
          <a:lstStyle/>
          <a:p>
            <a:pPr eaLnBrk="1" hangingPunct="1"/>
            <a:endParaRPr lang="en-GB" altLang="en-US" sz="2600"/>
          </a:p>
          <a:p>
            <a:pPr eaLnBrk="1" hangingPunct="1"/>
            <a:r>
              <a:rPr lang="en-GB" altLang="en-US" sz="2600"/>
              <a:t>All medication should be named with instructions for administering, this should be given to a member of school staff on the day that we leave. </a:t>
            </a:r>
          </a:p>
          <a:p>
            <a:pPr eaLnBrk="1" hangingPunct="1"/>
            <a:r>
              <a:rPr lang="en-GB" altLang="en-US" sz="2600"/>
              <a:t>This includes travel sickness tablets. If your child has ever suffered from travel sickness in the past then please make sure they have taken some precaution. Send tablets for the return journey with your child and give them in on the day that we leave.</a:t>
            </a:r>
          </a:p>
          <a:p>
            <a:pPr eaLnBrk="1" hangingPunct="1"/>
            <a:r>
              <a:rPr lang="en-GB" altLang="en-US" sz="2600"/>
              <a:t>All inhalers/Epi-pens should be full and labelled. We would also like to take any spares you have too.</a:t>
            </a:r>
          </a:p>
          <a:p>
            <a:pPr eaLnBrk="1" hangingPunct="1"/>
            <a:endParaRPr lang="en-GB" altLang="en-US" sz="2600"/>
          </a:p>
          <a:p>
            <a:pPr eaLnBrk="1" hangingPunct="1"/>
            <a:endParaRPr lang="en-GB" altLang="en-US" sz="26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DA24A87A-01D1-0898-9DAB-3CB207657096}"/>
              </a:ext>
            </a:extLst>
          </p:cNvPr>
          <p:cNvSpPr>
            <a:spLocks noGrp="1" noChangeArrowheads="1"/>
          </p:cNvSpPr>
          <p:nvPr>
            <p:ph type="title"/>
          </p:nvPr>
        </p:nvSpPr>
        <p:spPr/>
        <p:txBody>
          <a:bodyPr/>
          <a:lstStyle/>
          <a:p>
            <a:pPr eaLnBrk="1" hangingPunct="1"/>
            <a:r>
              <a:rPr lang="en-GB" altLang="en-US"/>
              <a:t>Equipment</a:t>
            </a:r>
          </a:p>
        </p:txBody>
      </p:sp>
      <p:sp>
        <p:nvSpPr>
          <p:cNvPr id="30723" name="Rectangle 3">
            <a:extLst>
              <a:ext uri="{FF2B5EF4-FFF2-40B4-BE49-F238E27FC236}">
                <a16:creationId xmlns:a16="http://schemas.microsoft.com/office/drawing/2014/main" id="{013F01FD-43EB-C735-E775-144BA6B776C3}"/>
              </a:ext>
            </a:extLst>
          </p:cNvPr>
          <p:cNvSpPr>
            <a:spLocks noGrp="1" noChangeArrowheads="1"/>
          </p:cNvSpPr>
          <p:nvPr>
            <p:ph type="body" idx="1"/>
          </p:nvPr>
        </p:nvSpPr>
        <p:spPr/>
        <p:txBody>
          <a:bodyPr/>
          <a:lstStyle/>
          <a:p>
            <a:pPr eaLnBrk="1" hangingPunct="1"/>
            <a:r>
              <a:rPr lang="en-GB" altLang="en-US" sz="2800" dirty="0"/>
              <a:t>Refer to the kit list  – </a:t>
            </a:r>
            <a:r>
              <a:rPr lang="en-GB" altLang="en-US" sz="2800" dirty="0">
                <a:hlinkClick r:id="rId2"/>
              </a:rPr>
              <a:t>Year 6 class page</a:t>
            </a:r>
            <a:endParaRPr lang="en-GB" altLang="en-US" sz="2800" dirty="0"/>
          </a:p>
          <a:p>
            <a:pPr eaLnBrk="1" hangingPunct="1"/>
            <a:r>
              <a:rPr lang="en-GB" altLang="en-US" sz="2800" dirty="0"/>
              <a:t>Make sure everything is named</a:t>
            </a:r>
          </a:p>
          <a:p>
            <a:pPr eaLnBrk="1" hangingPunct="1"/>
            <a:r>
              <a:rPr lang="en-GB" altLang="en-US" sz="2800" b="1" dirty="0"/>
              <a:t>Waterproofs are provided by the centre</a:t>
            </a:r>
          </a:p>
          <a:p>
            <a:pPr eaLnBrk="1" hangingPunct="1"/>
            <a:r>
              <a:rPr lang="en-GB" altLang="en-US" sz="2800" b="1" dirty="0"/>
              <a:t>Walking boots provided by the centre</a:t>
            </a:r>
          </a:p>
          <a:p>
            <a:pPr eaLnBrk="1" hangingPunct="1"/>
            <a:r>
              <a:rPr lang="en-GB" altLang="en-US" sz="2800" b="1" dirty="0"/>
              <a:t>Wellingtons are provided by the centre</a:t>
            </a:r>
          </a:p>
          <a:p>
            <a:pPr eaLnBrk="1" hangingPunct="1"/>
            <a:r>
              <a:rPr lang="en-GB" altLang="en-US" sz="2800" dirty="0"/>
              <a:t>Pack old clothes – the children will get  dirty!</a:t>
            </a:r>
          </a:p>
          <a:p>
            <a:pPr eaLnBrk="1" hangingPunct="1"/>
            <a:r>
              <a:rPr lang="en-GB" altLang="en-US" sz="2800" dirty="0"/>
              <a:t>Bedding is provided but the children need to know how to use it!!!!!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E7388DF-2CB7-D1E5-7250-8CDF50BCBC71}"/>
              </a:ext>
            </a:extLst>
          </p:cNvPr>
          <p:cNvSpPr>
            <a:spLocks noGrp="1" noChangeArrowheads="1"/>
          </p:cNvSpPr>
          <p:nvPr>
            <p:ph type="title"/>
          </p:nvPr>
        </p:nvSpPr>
        <p:spPr>
          <a:xfrm>
            <a:off x="295275" y="269875"/>
            <a:ext cx="7543800" cy="652463"/>
          </a:xfrm>
        </p:spPr>
        <p:txBody>
          <a:bodyPr/>
          <a:lstStyle/>
          <a:p>
            <a:pPr eaLnBrk="1" hangingPunct="1"/>
            <a:r>
              <a:rPr lang="en-GB" altLang="en-US"/>
              <a:t>Travel</a:t>
            </a:r>
          </a:p>
        </p:txBody>
      </p:sp>
      <p:sp>
        <p:nvSpPr>
          <p:cNvPr id="31747" name="Rectangle 3">
            <a:extLst>
              <a:ext uri="{FF2B5EF4-FFF2-40B4-BE49-F238E27FC236}">
                <a16:creationId xmlns:a16="http://schemas.microsoft.com/office/drawing/2014/main" id="{A63A36FF-27B4-F3A2-1D69-289783470CD5}"/>
              </a:ext>
            </a:extLst>
          </p:cNvPr>
          <p:cNvSpPr>
            <a:spLocks noGrp="1" noChangeArrowheads="1"/>
          </p:cNvSpPr>
          <p:nvPr>
            <p:ph type="body" idx="1"/>
          </p:nvPr>
        </p:nvSpPr>
        <p:spPr>
          <a:xfrm>
            <a:off x="279400" y="1223963"/>
            <a:ext cx="8229600" cy="4410075"/>
          </a:xfrm>
        </p:spPr>
        <p:txBody>
          <a:bodyPr/>
          <a:lstStyle/>
          <a:p>
            <a:pPr eaLnBrk="1" hangingPunct="1"/>
            <a:r>
              <a:rPr lang="en-GB" altLang="en-US" dirty="0"/>
              <a:t>We will leave E.P.S early on the afternoon of Tuesday 24th September </a:t>
            </a:r>
          </a:p>
          <a:p>
            <a:pPr eaLnBrk="1" hangingPunct="1"/>
            <a:r>
              <a:rPr lang="en-GB" altLang="en-US" dirty="0"/>
              <a:t>We will arrive early evening at P.D.Y.M. </a:t>
            </a:r>
          </a:p>
          <a:p>
            <a:pPr eaLnBrk="1" hangingPunct="1"/>
            <a:r>
              <a:rPr lang="en-GB" altLang="en-US" dirty="0"/>
              <a:t>We will text you when we get to Plas Dol y Moch to let you know we have arrived safely.</a:t>
            </a:r>
          </a:p>
          <a:p>
            <a:pPr eaLnBrk="1" hangingPunct="1"/>
            <a:r>
              <a:rPr lang="en-GB" altLang="en-US" dirty="0"/>
              <a:t>This same process will happen on the way back, Sat 28</a:t>
            </a:r>
            <a:r>
              <a:rPr lang="en-GB" altLang="en-US" baseline="30000" dirty="0"/>
              <a:t>th</a:t>
            </a:r>
            <a:r>
              <a:rPr lang="en-GB" altLang="en-US" dirty="0"/>
              <a:t> September, informing you of our arrival time back at school (</a:t>
            </a:r>
            <a:r>
              <a:rPr lang="en-GB" altLang="en-US" dirty="0" err="1"/>
              <a:t>approx</a:t>
            </a:r>
            <a:r>
              <a:rPr lang="en-GB" altLang="en-US" dirty="0"/>
              <a:t> 1pm).</a:t>
            </a:r>
          </a:p>
          <a:p>
            <a:pPr eaLnBrk="1" hangingPunct="1">
              <a:buFont typeface="Wingdings" panose="05000000000000000000" pitchFamily="2" charset="2"/>
              <a:buNone/>
            </a:pPr>
            <a:endParaRPr lang="en-GB"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431A1858-996B-B6F0-0BF8-0FA6242D1F4C}"/>
              </a:ext>
            </a:extLst>
          </p:cNvPr>
          <p:cNvSpPr>
            <a:spLocks noGrp="1" noChangeArrowheads="1"/>
          </p:cNvSpPr>
          <p:nvPr>
            <p:ph type="title"/>
          </p:nvPr>
        </p:nvSpPr>
        <p:spPr/>
        <p:txBody>
          <a:bodyPr/>
          <a:lstStyle/>
          <a:p>
            <a:pPr eaLnBrk="1" hangingPunct="1"/>
            <a:r>
              <a:rPr lang="en-GB" altLang="en-US"/>
              <a:t>On arrival</a:t>
            </a:r>
          </a:p>
        </p:txBody>
      </p:sp>
      <p:sp>
        <p:nvSpPr>
          <p:cNvPr id="32771" name="Rectangle 3">
            <a:extLst>
              <a:ext uri="{FF2B5EF4-FFF2-40B4-BE49-F238E27FC236}">
                <a16:creationId xmlns:a16="http://schemas.microsoft.com/office/drawing/2014/main" id="{AD7A530F-2AE1-C74F-4B31-AB368A38F358}"/>
              </a:ext>
            </a:extLst>
          </p:cNvPr>
          <p:cNvSpPr>
            <a:spLocks noGrp="1" noChangeArrowheads="1"/>
          </p:cNvSpPr>
          <p:nvPr>
            <p:ph type="body" idx="1"/>
          </p:nvPr>
        </p:nvSpPr>
        <p:spPr/>
        <p:txBody>
          <a:bodyPr/>
          <a:lstStyle/>
          <a:p>
            <a:pPr eaLnBrk="1" hangingPunct="1"/>
            <a:r>
              <a:rPr lang="en-GB" altLang="en-US" dirty="0"/>
              <a:t>The children will know their activity groups before we leave. </a:t>
            </a:r>
          </a:p>
          <a:p>
            <a:pPr eaLnBrk="1" hangingPunct="1"/>
            <a:r>
              <a:rPr lang="en-GB" altLang="en-US" dirty="0"/>
              <a:t>5-6 Activity groups – </a:t>
            </a:r>
            <a:r>
              <a:rPr lang="en-GB" altLang="en-US" dirty="0" err="1"/>
              <a:t>approx</a:t>
            </a:r>
            <a:r>
              <a:rPr lang="en-GB" altLang="en-US" dirty="0"/>
              <a:t> 10 in each</a:t>
            </a:r>
          </a:p>
          <a:p>
            <a:pPr eaLnBrk="1" hangingPunct="1"/>
            <a:r>
              <a:rPr lang="en-GB" altLang="en-US" dirty="0"/>
              <a:t>Single gender rooms of various sizes</a:t>
            </a:r>
          </a:p>
          <a:p>
            <a:pPr eaLnBrk="1" hangingPunct="1"/>
            <a:r>
              <a:rPr lang="en-GB" altLang="en-US" dirty="0"/>
              <a:t>Your child will be told their sleeping arrangements when they arrive at Plas Dol y Moch</a:t>
            </a:r>
          </a:p>
          <a:p>
            <a:pPr eaLnBrk="1" hangingPunct="1">
              <a:buFont typeface="Wingdings" panose="05000000000000000000" pitchFamily="2" charset="2"/>
              <a:buNone/>
            </a:pPr>
            <a:endParaRPr lang="en-GB"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021FA48B-0F01-5ABF-2226-63B725DCADD4}"/>
              </a:ext>
            </a:extLst>
          </p:cNvPr>
          <p:cNvSpPr>
            <a:spLocks noGrp="1" noChangeArrowheads="1"/>
          </p:cNvSpPr>
          <p:nvPr>
            <p:ph type="title"/>
          </p:nvPr>
        </p:nvSpPr>
        <p:spPr/>
        <p:txBody>
          <a:bodyPr/>
          <a:lstStyle/>
          <a:p>
            <a:pPr eaLnBrk="1" hangingPunct="1"/>
            <a:r>
              <a:rPr lang="en-GB" altLang="en-US"/>
              <a:t>Rules</a:t>
            </a:r>
          </a:p>
        </p:txBody>
      </p:sp>
      <p:sp>
        <p:nvSpPr>
          <p:cNvPr id="33795" name="Rectangle 3">
            <a:extLst>
              <a:ext uri="{FF2B5EF4-FFF2-40B4-BE49-F238E27FC236}">
                <a16:creationId xmlns:a16="http://schemas.microsoft.com/office/drawing/2014/main" id="{82CEAF86-1C05-B82E-A97F-A1ADCD8AEB1A}"/>
              </a:ext>
            </a:extLst>
          </p:cNvPr>
          <p:cNvSpPr>
            <a:spLocks noGrp="1" noChangeArrowheads="1"/>
          </p:cNvSpPr>
          <p:nvPr>
            <p:ph type="body" idx="1"/>
          </p:nvPr>
        </p:nvSpPr>
        <p:spPr/>
        <p:txBody>
          <a:bodyPr/>
          <a:lstStyle/>
          <a:p>
            <a:pPr eaLnBrk="1" hangingPunct="1">
              <a:lnSpc>
                <a:spcPct val="90000"/>
              </a:lnSpc>
            </a:pPr>
            <a:r>
              <a:rPr lang="en-GB" altLang="en-US"/>
              <a:t>School rules apply for the entire week, and are applied alongside the centre’s rules</a:t>
            </a:r>
          </a:p>
          <a:p>
            <a:pPr eaLnBrk="1" hangingPunct="1">
              <a:lnSpc>
                <a:spcPct val="90000"/>
              </a:lnSpc>
            </a:pPr>
            <a:r>
              <a:rPr lang="en-GB" altLang="en-US"/>
              <a:t>When travelling, seat belts are worn at all times</a:t>
            </a:r>
          </a:p>
          <a:p>
            <a:pPr eaLnBrk="1" hangingPunct="1">
              <a:lnSpc>
                <a:spcPct val="90000"/>
              </a:lnSpc>
            </a:pPr>
            <a:r>
              <a:rPr lang="en-GB" altLang="en-US"/>
              <a:t>The children will not be allowed to leave the grounds of the site unless accompanied by an adult.</a:t>
            </a:r>
          </a:p>
          <a:p>
            <a:pPr eaLnBrk="1" hangingPunct="1">
              <a:lnSpc>
                <a:spcPct val="90000"/>
              </a:lnSpc>
            </a:pPr>
            <a:r>
              <a:rPr lang="en-GB" altLang="en-US" b="1" u="sng"/>
              <a:t>No mobile phones are allowed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46455FFA-D9EA-11DC-D9F1-F5C9873B8E4C}"/>
              </a:ext>
            </a:extLst>
          </p:cNvPr>
          <p:cNvSpPr>
            <a:spLocks noGrp="1" noChangeArrowheads="1"/>
          </p:cNvSpPr>
          <p:nvPr>
            <p:ph type="title"/>
          </p:nvPr>
        </p:nvSpPr>
        <p:spPr/>
        <p:txBody>
          <a:bodyPr/>
          <a:lstStyle/>
          <a:p>
            <a:pPr eaLnBrk="1" hangingPunct="1"/>
            <a:r>
              <a:rPr lang="en-GB" altLang="en-US"/>
              <a:t>Pocket money</a:t>
            </a:r>
          </a:p>
        </p:txBody>
      </p:sp>
      <p:sp>
        <p:nvSpPr>
          <p:cNvPr id="34819" name="Rectangle 3">
            <a:extLst>
              <a:ext uri="{FF2B5EF4-FFF2-40B4-BE49-F238E27FC236}">
                <a16:creationId xmlns:a16="http://schemas.microsoft.com/office/drawing/2014/main" id="{0C533799-6DDC-3D0A-F80F-68A04A72F5F5}"/>
              </a:ext>
            </a:extLst>
          </p:cNvPr>
          <p:cNvSpPr>
            <a:spLocks noGrp="1" noChangeArrowheads="1"/>
          </p:cNvSpPr>
          <p:nvPr>
            <p:ph type="body" idx="1"/>
          </p:nvPr>
        </p:nvSpPr>
        <p:spPr/>
        <p:txBody>
          <a:bodyPr/>
          <a:lstStyle/>
          <a:p>
            <a:pPr eaLnBrk="1" hangingPunct="1"/>
            <a:r>
              <a:rPr lang="en-GB" altLang="en-US"/>
              <a:t>£10 (£1 a day for evening tuck shop, plus money for the giftshop at end of visit).</a:t>
            </a:r>
          </a:p>
          <a:p>
            <a:pPr eaLnBrk="1" hangingPunct="1"/>
            <a:r>
              <a:rPr lang="en-GB" altLang="en-US"/>
              <a:t>Children must give their money to staff on the Friday morning in a named purse/wallet.</a:t>
            </a:r>
          </a:p>
          <a:p>
            <a:pPr eaLnBrk="1" hangingPunct="1"/>
            <a:r>
              <a:rPr lang="en-GB" altLang="en-US"/>
              <a:t>Earlsdon staff will keep the wallets/purses safe and allow the children access to their money when they need it.</a:t>
            </a:r>
          </a:p>
          <a:p>
            <a:pPr eaLnBrk="1" hangingPunct="1">
              <a:buFont typeface="Wingdings" panose="05000000000000000000" pitchFamily="2" charset="2"/>
              <a:buNone/>
            </a:pPr>
            <a:endParaRPr lang="en-GB" altLang="en-US"/>
          </a:p>
          <a:p>
            <a:pPr eaLnBrk="1" hangingPunct="1"/>
            <a:endParaRPr lang="en-GB" altLang="en-US"/>
          </a:p>
          <a:p>
            <a:pPr eaLnBrk="1" hangingPunct="1"/>
            <a:endParaRPr lang="en-GB"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6CDE8845-DED6-5B61-DB47-BE250052B391}"/>
              </a:ext>
            </a:extLst>
          </p:cNvPr>
          <p:cNvSpPr>
            <a:spLocks noGrp="1" noChangeArrowheads="1"/>
          </p:cNvSpPr>
          <p:nvPr>
            <p:ph type="title"/>
          </p:nvPr>
        </p:nvSpPr>
        <p:spPr>
          <a:xfrm>
            <a:off x="365125" y="404813"/>
            <a:ext cx="7543800" cy="600075"/>
          </a:xfrm>
        </p:spPr>
        <p:txBody>
          <a:bodyPr/>
          <a:lstStyle/>
          <a:p>
            <a:pPr eaLnBrk="1" hangingPunct="1"/>
            <a:r>
              <a:rPr lang="en-GB" altLang="en-US"/>
              <a:t>Extras</a:t>
            </a:r>
          </a:p>
        </p:txBody>
      </p:sp>
      <p:sp>
        <p:nvSpPr>
          <p:cNvPr id="23555" name="Rectangle 3">
            <a:extLst>
              <a:ext uri="{FF2B5EF4-FFF2-40B4-BE49-F238E27FC236}">
                <a16:creationId xmlns:a16="http://schemas.microsoft.com/office/drawing/2014/main" id="{2446A3AE-1659-70A3-9375-10752DCE3195}"/>
              </a:ext>
            </a:extLst>
          </p:cNvPr>
          <p:cNvSpPr>
            <a:spLocks noGrp="1" noChangeArrowheads="1"/>
          </p:cNvSpPr>
          <p:nvPr>
            <p:ph type="body" idx="1"/>
          </p:nvPr>
        </p:nvSpPr>
        <p:spPr>
          <a:xfrm>
            <a:off x="179388" y="1004888"/>
            <a:ext cx="8229600" cy="4411662"/>
          </a:xfrm>
        </p:spPr>
        <p:txBody>
          <a:bodyPr/>
          <a:lstStyle/>
          <a:p>
            <a:pPr marL="0" indent="0" eaLnBrk="1" hangingPunct="1">
              <a:buFont typeface="Wingdings" panose="05000000000000000000" pitchFamily="2" charset="2"/>
              <a:buNone/>
              <a:defRPr/>
            </a:pPr>
            <a:endParaRPr lang="en-GB" altLang="en-US" dirty="0"/>
          </a:p>
          <a:p>
            <a:pPr eaLnBrk="1" hangingPunct="1">
              <a:defRPr/>
            </a:pPr>
            <a:r>
              <a:rPr lang="en-GB" altLang="en-US" dirty="0"/>
              <a:t>Children can bring cameras (disposable are ideal)</a:t>
            </a:r>
          </a:p>
          <a:p>
            <a:pPr eaLnBrk="1" hangingPunct="1">
              <a:defRPr/>
            </a:pPr>
            <a:r>
              <a:rPr lang="en-GB" altLang="en-US" dirty="0"/>
              <a:t>Having a watch is advisable</a:t>
            </a:r>
          </a:p>
          <a:p>
            <a:pPr eaLnBrk="1" hangingPunct="1">
              <a:defRPr/>
            </a:pPr>
            <a:r>
              <a:rPr lang="en-GB" altLang="en-US" dirty="0"/>
              <a:t>Children can bring electrical items (</a:t>
            </a:r>
            <a:r>
              <a:rPr lang="en-GB" altLang="en-US" dirty="0" err="1"/>
              <a:t>ipads</a:t>
            </a:r>
            <a:r>
              <a:rPr lang="en-GB" altLang="en-US" dirty="0"/>
              <a:t>/Switch etc) for the journey there and back but the children are responsible for them (please name them) – these will be collected in as soon as we arrive at Plas Dol y Moch as they are designed to entertain the children for the journeys only.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4A13958C-74A4-D4F8-92C3-67FA1A388484}"/>
              </a:ext>
            </a:extLst>
          </p:cNvPr>
          <p:cNvSpPr>
            <a:spLocks noGrp="1" noChangeArrowheads="1"/>
          </p:cNvSpPr>
          <p:nvPr>
            <p:ph type="title"/>
          </p:nvPr>
        </p:nvSpPr>
        <p:spPr/>
        <p:txBody>
          <a:bodyPr/>
          <a:lstStyle/>
          <a:p>
            <a:pPr eaLnBrk="1" hangingPunct="1"/>
            <a:r>
              <a:rPr lang="en-GB" altLang="en-US"/>
              <a:t>Things to practise…</a:t>
            </a:r>
          </a:p>
        </p:txBody>
      </p:sp>
      <p:sp>
        <p:nvSpPr>
          <p:cNvPr id="36867" name="Rectangle 3">
            <a:extLst>
              <a:ext uri="{FF2B5EF4-FFF2-40B4-BE49-F238E27FC236}">
                <a16:creationId xmlns:a16="http://schemas.microsoft.com/office/drawing/2014/main" id="{EBD9575A-3BDC-E246-0634-904EB6D75D74}"/>
              </a:ext>
            </a:extLst>
          </p:cNvPr>
          <p:cNvSpPr>
            <a:spLocks noGrp="1" noChangeArrowheads="1"/>
          </p:cNvSpPr>
          <p:nvPr>
            <p:ph type="body" idx="1"/>
          </p:nvPr>
        </p:nvSpPr>
        <p:spPr>
          <a:xfrm>
            <a:off x="395288" y="1628775"/>
            <a:ext cx="8229600" cy="4411663"/>
          </a:xfrm>
        </p:spPr>
        <p:txBody>
          <a:bodyPr/>
          <a:lstStyle/>
          <a:p>
            <a:pPr eaLnBrk="1" hangingPunct="1"/>
            <a:r>
              <a:rPr lang="en-GB" altLang="en-US"/>
              <a:t>Putting a sheet on a bed, a cover on a quilt and a pillowcase on a pillow</a:t>
            </a:r>
          </a:p>
          <a:p>
            <a:pPr eaLnBrk="1" hangingPunct="1"/>
            <a:r>
              <a:rPr lang="en-GB" altLang="en-US"/>
              <a:t>Making a sandwich</a:t>
            </a:r>
          </a:p>
          <a:p>
            <a:pPr eaLnBrk="1" hangingPunct="1"/>
            <a:r>
              <a:rPr lang="en-GB" altLang="en-US"/>
              <a:t>Packing luggage</a:t>
            </a:r>
          </a:p>
          <a:p>
            <a:pPr eaLnBrk="1" hangingPunct="1"/>
            <a:endParaRPr lang="en-GB" altLang="en-US"/>
          </a:p>
          <a:p>
            <a:pPr eaLnBrk="1" hangingPunct="1"/>
            <a:r>
              <a:rPr lang="en-GB" altLang="en-US"/>
              <a:t>Please ensure the children know what items they have brought with them so that packing for the return journey is easier</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2F115112-5EB6-F092-B973-6C817857E85F}"/>
              </a:ext>
            </a:extLst>
          </p:cNvPr>
          <p:cNvSpPr>
            <a:spLocks noGrp="1" noChangeArrowheads="1"/>
          </p:cNvSpPr>
          <p:nvPr>
            <p:ph type="title"/>
          </p:nvPr>
        </p:nvSpPr>
        <p:spPr/>
        <p:txBody>
          <a:bodyPr/>
          <a:lstStyle/>
          <a:p>
            <a:pPr eaLnBrk="1" hangingPunct="1"/>
            <a:r>
              <a:rPr lang="en-GB" altLang="en-US" dirty="0"/>
              <a:t>On the year 6 class page of the school website you will find:</a:t>
            </a:r>
          </a:p>
        </p:txBody>
      </p:sp>
      <p:sp>
        <p:nvSpPr>
          <p:cNvPr id="23555" name="Rectangle 3">
            <a:extLst>
              <a:ext uri="{FF2B5EF4-FFF2-40B4-BE49-F238E27FC236}">
                <a16:creationId xmlns:a16="http://schemas.microsoft.com/office/drawing/2014/main" id="{79CFAF95-B0EC-657F-E531-9CC261900AC5}"/>
              </a:ext>
            </a:extLst>
          </p:cNvPr>
          <p:cNvSpPr>
            <a:spLocks noGrp="1" noChangeArrowheads="1"/>
          </p:cNvSpPr>
          <p:nvPr>
            <p:ph type="body" idx="1"/>
          </p:nvPr>
        </p:nvSpPr>
        <p:spPr>
          <a:xfrm>
            <a:off x="395288" y="1628775"/>
            <a:ext cx="8229600" cy="1800225"/>
          </a:xfrm>
        </p:spPr>
        <p:txBody>
          <a:bodyPr/>
          <a:lstStyle/>
          <a:p>
            <a:pPr eaLnBrk="1" hangingPunct="1">
              <a:defRPr/>
            </a:pPr>
            <a:r>
              <a:rPr lang="en-GB" altLang="en-US" dirty="0"/>
              <a:t>A kit list of things your child needs</a:t>
            </a:r>
          </a:p>
          <a:p>
            <a:pPr eaLnBrk="1" hangingPunct="1">
              <a:defRPr/>
            </a:pPr>
            <a:r>
              <a:rPr lang="en-GB" altLang="en-US" dirty="0"/>
              <a:t>An example of a typical day at Plas Dol y Moch</a:t>
            </a:r>
          </a:p>
          <a:p>
            <a:pPr marL="0" indent="0" eaLnBrk="1" hangingPunct="1">
              <a:buFont typeface="Wingdings" panose="05000000000000000000" pitchFamily="2" charset="2"/>
              <a:buNone/>
              <a:defRPr/>
            </a:pPr>
            <a:r>
              <a:rPr lang="en-GB" altLang="en-US" dirty="0">
                <a:hlinkClick r:id="rId2"/>
              </a:rPr>
              <a:t>Year 6 class page</a:t>
            </a:r>
            <a:r>
              <a:rPr lang="en-GB" altLang="en-US" dirty="0"/>
              <a:t> – use the link to access </a:t>
            </a:r>
          </a:p>
        </p:txBody>
      </p:sp>
      <p:sp>
        <p:nvSpPr>
          <p:cNvPr id="4" name="Rectangle 2">
            <a:extLst>
              <a:ext uri="{FF2B5EF4-FFF2-40B4-BE49-F238E27FC236}">
                <a16:creationId xmlns:a16="http://schemas.microsoft.com/office/drawing/2014/main" id="{809C014B-25FE-B1F5-1DE4-69F0B82F2012}"/>
              </a:ext>
            </a:extLst>
          </p:cNvPr>
          <p:cNvSpPr txBox="1">
            <a:spLocks noChangeArrowheads="1"/>
          </p:cNvSpPr>
          <p:nvPr/>
        </p:nvSpPr>
        <p:spPr bwMode="auto">
          <a:xfrm>
            <a:off x="539552" y="4365104"/>
            <a:ext cx="7543800" cy="1295400"/>
          </a:xfrm>
          <a:prstGeom prst="rect">
            <a:avLst/>
          </a:prstGeom>
          <a:noFill/>
          <a:ln>
            <a:noFill/>
          </a:ln>
        </p:spPr>
        <p:txBody>
          <a:bodyPr anchor="b"/>
          <a:lst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charset="0"/>
                <a:cs typeface="Arial" charset="0"/>
              </a:defRPr>
            </a:lvl2pPr>
            <a:lvl3pPr algn="l" rtl="0" eaLnBrk="0" fontAlgn="base" hangingPunct="0">
              <a:spcBef>
                <a:spcPct val="0"/>
              </a:spcBef>
              <a:spcAft>
                <a:spcPct val="0"/>
              </a:spcAft>
              <a:defRPr sz="3900" b="1">
                <a:solidFill>
                  <a:schemeClr val="tx2"/>
                </a:solidFill>
                <a:latin typeface="Arial" charset="0"/>
                <a:cs typeface="Arial" charset="0"/>
              </a:defRPr>
            </a:lvl3pPr>
            <a:lvl4pPr algn="l" rtl="0" eaLnBrk="0" fontAlgn="base" hangingPunct="0">
              <a:spcBef>
                <a:spcPct val="0"/>
              </a:spcBef>
              <a:spcAft>
                <a:spcPct val="0"/>
              </a:spcAft>
              <a:defRPr sz="3900" b="1">
                <a:solidFill>
                  <a:schemeClr val="tx2"/>
                </a:solidFill>
                <a:latin typeface="Arial" charset="0"/>
                <a:cs typeface="Arial" charset="0"/>
              </a:defRPr>
            </a:lvl4pPr>
            <a:lvl5pPr algn="l" rtl="0" eaLnBrk="0" fontAlgn="base" hangingPunct="0">
              <a:spcBef>
                <a:spcPct val="0"/>
              </a:spcBef>
              <a:spcAft>
                <a:spcPct val="0"/>
              </a:spcAft>
              <a:defRPr sz="3900" b="1">
                <a:solidFill>
                  <a:schemeClr val="tx2"/>
                </a:solidFill>
                <a:latin typeface="Arial" charset="0"/>
                <a:cs typeface="Arial" charset="0"/>
              </a:defRPr>
            </a:lvl5pPr>
            <a:lvl6pPr marL="457200" algn="l" rtl="0" fontAlgn="base">
              <a:spcBef>
                <a:spcPct val="0"/>
              </a:spcBef>
              <a:spcAft>
                <a:spcPct val="0"/>
              </a:spcAft>
              <a:defRPr sz="3900" b="1">
                <a:solidFill>
                  <a:schemeClr val="tx2"/>
                </a:solidFill>
                <a:latin typeface="Arial" charset="0"/>
                <a:cs typeface="Arial" charset="0"/>
              </a:defRPr>
            </a:lvl6pPr>
            <a:lvl7pPr marL="914400" algn="l" rtl="0" fontAlgn="base">
              <a:spcBef>
                <a:spcPct val="0"/>
              </a:spcBef>
              <a:spcAft>
                <a:spcPct val="0"/>
              </a:spcAft>
              <a:defRPr sz="3900" b="1">
                <a:solidFill>
                  <a:schemeClr val="tx2"/>
                </a:solidFill>
                <a:latin typeface="Arial" charset="0"/>
                <a:cs typeface="Arial" charset="0"/>
              </a:defRPr>
            </a:lvl7pPr>
            <a:lvl8pPr marL="1371600" algn="l" rtl="0" fontAlgn="base">
              <a:spcBef>
                <a:spcPct val="0"/>
              </a:spcBef>
              <a:spcAft>
                <a:spcPct val="0"/>
              </a:spcAft>
              <a:defRPr sz="3900" b="1">
                <a:solidFill>
                  <a:schemeClr val="tx2"/>
                </a:solidFill>
                <a:latin typeface="Arial" charset="0"/>
                <a:cs typeface="Arial" charset="0"/>
              </a:defRPr>
            </a:lvl8pPr>
            <a:lvl9pPr marL="1828800" algn="l" rtl="0" fontAlgn="base">
              <a:spcBef>
                <a:spcPct val="0"/>
              </a:spcBef>
              <a:spcAft>
                <a:spcPct val="0"/>
              </a:spcAft>
              <a:defRPr sz="3900" b="1">
                <a:solidFill>
                  <a:schemeClr val="tx2"/>
                </a:solidFill>
                <a:latin typeface="Arial" charset="0"/>
                <a:cs typeface="Arial" charset="0"/>
              </a:defRPr>
            </a:lvl9pPr>
          </a:lstStyle>
          <a:p>
            <a:pPr eaLnBrk="1" hangingPunct="1">
              <a:defRPr/>
            </a:pPr>
            <a:r>
              <a:rPr lang="en-US" altLang="en-US" sz="2800" kern="0" dirty="0"/>
              <a:t>W</a:t>
            </a:r>
            <a:r>
              <a:rPr lang="en-GB" altLang="en-US" sz="2800" kern="0" dirty="0"/>
              <a:t>e will be giving your children updates on useful information  over the next few weeks they need to pass this on to you</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BC801F0E-7E15-504C-4ACC-54ADB28C085B}"/>
              </a:ext>
            </a:extLst>
          </p:cNvPr>
          <p:cNvSpPr>
            <a:spLocks noGrp="1" noChangeArrowheads="1"/>
          </p:cNvSpPr>
          <p:nvPr>
            <p:ph type="title"/>
          </p:nvPr>
        </p:nvSpPr>
        <p:spPr>
          <a:xfrm>
            <a:off x="427038" y="115888"/>
            <a:ext cx="7543800" cy="792162"/>
          </a:xfrm>
        </p:spPr>
        <p:txBody>
          <a:bodyPr/>
          <a:lstStyle/>
          <a:p>
            <a:pPr eaLnBrk="1" hangingPunct="1"/>
            <a:r>
              <a:rPr lang="en-GB" altLang="en-US"/>
              <a:t>So finally…</a:t>
            </a:r>
          </a:p>
        </p:txBody>
      </p:sp>
      <p:sp>
        <p:nvSpPr>
          <p:cNvPr id="38915" name="Rectangle 3">
            <a:extLst>
              <a:ext uri="{FF2B5EF4-FFF2-40B4-BE49-F238E27FC236}">
                <a16:creationId xmlns:a16="http://schemas.microsoft.com/office/drawing/2014/main" id="{1AB9DB0A-DC86-20D2-5140-D23076D038E1}"/>
              </a:ext>
            </a:extLst>
          </p:cNvPr>
          <p:cNvSpPr>
            <a:spLocks noGrp="1" noChangeArrowheads="1"/>
          </p:cNvSpPr>
          <p:nvPr>
            <p:ph type="body" idx="1"/>
          </p:nvPr>
        </p:nvSpPr>
        <p:spPr>
          <a:xfrm>
            <a:off x="250825" y="1125538"/>
            <a:ext cx="8229600" cy="4803775"/>
          </a:xfrm>
        </p:spPr>
        <p:txBody>
          <a:bodyPr/>
          <a:lstStyle/>
          <a:p>
            <a:pPr eaLnBrk="1" hangingPunct="1">
              <a:lnSpc>
                <a:spcPct val="90000"/>
              </a:lnSpc>
            </a:pPr>
            <a:r>
              <a:rPr lang="en-GB" altLang="en-US" sz="2100" dirty="0"/>
              <a:t> All luggage should be clearly labelled.</a:t>
            </a:r>
          </a:p>
          <a:p>
            <a:pPr eaLnBrk="1" hangingPunct="1">
              <a:lnSpc>
                <a:spcPct val="90000"/>
              </a:lnSpc>
              <a:buFont typeface="Wingdings" panose="05000000000000000000" pitchFamily="2" charset="2"/>
              <a:buNone/>
            </a:pPr>
            <a:endParaRPr lang="en-GB" altLang="en-US" sz="2100" dirty="0"/>
          </a:p>
          <a:p>
            <a:pPr eaLnBrk="1" hangingPunct="1">
              <a:lnSpc>
                <a:spcPct val="90000"/>
              </a:lnSpc>
            </a:pPr>
            <a:r>
              <a:rPr lang="en-GB" altLang="en-US" sz="2100" dirty="0"/>
              <a:t>Casual clothes (including a coat) to be worn for travel there and back. </a:t>
            </a:r>
          </a:p>
          <a:p>
            <a:pPr eaLnBrk="1" hangingPunct="1">
              <a:lnSpc>
                <a:spcPct val="90000"/>
              </a:lnSpc>
            </a:pPr>
            <a:r>
              <a:rPr lang="en-GB" altLang="en-US" sz="2100" dirty="0"/>
              <a:t>We will leave for Plas Dol y Moch early afternoon on Tues 24</a:t>
            </a:r>
            <a:r>
              <a:rPr lang="en-GB" altLang="en-US" sz="2100" baseline="30000" dirty="0"/>
              <a:t>th</a:t>
            </a:r>
            <a:r>
              <a:rPr lang="en-GB" altLang="en-US" sz="2100" dirty="0"/>
              <a:t> September.</a:t>
            </a:r>
          </a:p>
          <a:p>
            <a:pPr eaLnBrk="1" hangingPunct="1">
              <a:lnSpc>
                <a:spcPct val="90000"/>
              </a:lnSpc>
            </a:pPr>
            <a:endParaRPr lang="en-GB" altLang="en-US" sz="2100" dirty="0"/>
          </a:p>
          <a:p>
            <a:pPr eaLnBrk="1" hangingPunct="1">
              <a:lnSpc>
                <a:spcPct val="90000"/>
              </a:lnSpc>
            </a:pPr>
            <a:r>
              <a:rPr lang="en-GB" altLang="en-US" sz="2100" dirty="0"/>
              <a:t>Return from P.D.Y.M on Sat 28</a:t>
            </a:r>
            <a:r>
              <a:rPr lang="en-GB" altLang="en-US" sz="2100" baseline="30000" dirty="0"/>
              <a:t>th</a:t>
            </a:r>
            <a:r>
              <a:rPr lang="en-GB" altLang="en-US" sz="2100" dirty="0"/>
              <a:t> Sept, leaving at </a:t>
            </a:r>
            <a:r>
              <a:rPr lang="en-GB" altLang="en-US" sz="2100" dirty="0" err="1"/>
              <a:t>approx</a:t>
            </a:r>
            <a:r>
              <a:rPr lang="en-GB" altLang="en-US" sz="2100" dirty="0"/>
              <a:t> 9.00 – estimated time of arrival back at school 1pm</a:t>
            </a:r>
          </a:p>
          <a:p>
            <a:pPr eaLnBrk="1" hangingPunct="1">
              <a:lnSpc>
                <a:spcPct val="90000"/>
              </a:lnSpc>
            </a:pPr>
            <a:endParaRPr lang="en-GB" altLang="en-US" sz="2100" dirty="0"/>
          </a:p>
          <a:p>
            <a:pPr eaLnBrk="1" hangingPunct="1">
              <a:lnSpc>
                <a:spcPct val="90000"/>
              </a:lnSpc>
            </a:pPr>
            <a:r>
              <a:rPr lang="en-GB" altLang="en-US" sz="2100" dirty="0"/>
              <a:t>We will message you when we are approximately 30 mins away</a:t>
            </a:r>
          </a:p>
          <a:p>
            <a:pPr eaLnBrk="1" hangingPunct="1">
              <a:lnSpc>
                <a:spcPct val="90000"/>
              </a:lnSpc>
            </a:pPr>
            <a:endParaRPr lang="en-GB" altLang="en-US" sz="2100" dirty="0"/>
          </a:p>
          <a:p>
            <a:pPr eaLnBrk="1" hangingPunct="1">
              <a:lnSpc>
                <a:spcPct val="90000"/>
              </a:lnSpc>
            </a:pPr>
            <a:r>
              <a:rPr lang="en-GB" altLang="en-US" sz="2100" dirty="0"/>
              <a:t>Wait outside school to pick up children when they return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C6B53729-9018-8E16-1747-C2F792DB9E8A}"/>
              </a:ext>
            </a:extLst>
          </p:cNvPr>
          <p:cNvSpPr>
            <a:spLocks noGrp="1" noChangeArrowheads="1"/>
          </p:cNvSpPr>
          <p:nvPr>
            <p:ph type="title"/>
          </p:nvPr>
        </p:nvSpPr>
        <p:spPr/>
        <p:txBody>
          <a:bodyPr/>
          <a:lstStyle/>
          <a:p>
            <a:r>
              <a:rPr lang="en-US" altLang="en-US"/>
              <a:t>Any queries or questions</a:t>
            </a:r>
            <a:endParaRPr lang="en-GB" altLang="en-US"/>
          </a:p>
        </p:txBody>
      </p:sp>
      <p:sp>
        <p:nvSpPr>
          <p:cNvPr id="39939" name="Content Placeholder 2">
            <a:extLst>
              <a:ext uri="{FF2B5EF4-FFF2-40B4-BE49-F238E27FC236}">
                <a16:creationId xmlns:a16="http://schemas.microsoft.com/office/drawing/2014/main" id="{BEA71827-6836-ABCD-15A5-52279C6B6C34}"/>
              </a:ext>
            </a:extLst>
          </p:cNvPr>
          <p:cNvSpPr>
            <a:spLocks noGrp="1" noChangeArrowheads="1"/>
          </p:cNvSpPr>
          <p:nvPr>
            <p:ph idx="1"/>
          </p:nvPr>
        </p:nvSpPr>
        <p:spPr/>
        <p:txBody>
          <a:bodyPr/>
          <a:lstStyle/>
          <a:p>
            <a:r>
              <a:rPr lang="en-US" altLang="en-US"/>
              <a:t>If you have a question or something that you need clarifying then please contact Miss Haines / Mr Gascoyne via email to the school office</a:t>
            </a:r>
          </a:p>
          <a:p>
            <a:r>
              <a:rPr lang="en-US" altLang="en-US"/>
              <a:t>If your child has any questions then they can ask a member of the Y6 teaching staff or Mr Gascoyne</a:t>
            </a:r>
          </a:p>
        </p:txBody>
      </p:sp>
    </p:spTree>
  </p:cSld>
  <p:clrMapOvr>
    <a:masterClrMapping/>
  </p:clrMapOvr>
</p:sld>
</file>

<file path=ppt/theme/theme1.xml><?xml version="1.0" encoding="utf-8"?>
<a:theme xmlns:a="http://schemas.openxmlformats.org/drawingml/2006/main" name="Network">
  <a:themeElements>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Netwo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F7C284CB5AEA249B4FE2D287F9EEC62" ma:contentTypeVersion="17" ma:contentTypeDescription="Create a new document." ma:contentTypeScope="" ma:versionID="8cfdb3f04dbbc42f7d29e68584050c61">
  <xsd:schema xmlns:xsd="http://www.w3.org/2001/XMLSchema" xmlns:xs="http://www.w3.org/2001/XMLSchema" xmlns:p="http://schemas.microsoft.com/office/2006/metadata/properties" xmlns:ns2="cf6893db-acf1-4cb3-95d2-a3bb0d9ab38c" xmlns:ns3="040effa6-fb41-4e8d-91db-23fe3b81db27" targetNamespace="http://schemas.microsoft.com/office/2006/metadata/properties" ma:root="true" ma:fieldsID="6a634312655082aef425376846a43bc0" ns2:_="" ns3:_="">
    <xsd:import namespace="cf6893db-acf1-4cb3-95d2-a3bb0d9ab38c"/>
    <xsd:import namespace="040effa6-fb41-4e8d-91db-23fe3b81db2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6893db-acf1-4cb3-95d2-a3bb0d9ab38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ae3cf15-29e1-4ef3-9f98-060a94d6631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40effa6-fb41-4e8d-91db-23fe3b81db27"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b961d094-8284-4834-95fc-ccdeeb3f8e03}" ma:internalName="TaxCatchAll" ma:showField="CatchAllData" ma:web="040effa6-fb41-4e8d-91db-23fe3b81db2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0E1A874-28BC-4B0D-8AE4-70644AF1D4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6893db-acf1-4cb3-95d2-a3bb0d9ab38c"/>
    <ds:schemaRef ds:uri="040effa6-fb41-4e8d-91db-23fe3b81db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A267D92-47CD-4C84-B3CE-B35B0AF4925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Network</Template>
  <TotalTime>528</TotalTime>
  <Words>1016</Words>
  <Application>Microsoft Macintosh PowerPoint</Application>
  <PresentationFormat>On-screen Show (4:3)</PresentationFormat>
  <Paragraphs>97</Paragraphs>
  <Slides>25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Arial</vt:lpstr>
      <vt:lpstr>Wingdings</vt:lpstr>
      <vt:lpstr>Network</vt:lpstr>
      <vt:lpstr> Plas Dol y Moch</vt:lpstr>
      <vt:lpstr>PowerPoint Presentation</vt:lpstr>
      <vt:lpstr>Plas Dol y Moch </vt:lpstr>
      <vt:lpstr>Plas Dol y Moch</vt:lpstr>
      <vt:lpstr>Activities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Risk Assessment, Medical and Consent</vt:lpstr>
      <vt:lpstr>Medicines, Inhalers, Travel sickness tablets</vt:lpstr>
      <vt:lpstr>Equipment</vt:lpstr>
      <vt:lpstr>Travel</vt:lpstr>
      <vt:lpstr>On arrival</vt:lpstr>
      <vt:lpstr>Rules</vt:lpstr>
      <vt:lpstr>Pocket money</vt:lpstr>
      <vt:lpstr>Extras</vt:lpstr>
      <vt:lpstr>Things to practise…</vt:lpstr>
      <vt:lpstr>On the year 6 class page of the school website you will find:</vt:lpstr>
      <vt:lpstr>So finally…</vt:lpstr>
      <vt:lpstr>Any queries or questions</vt:lpstr>
    </vt:vector>
  </TitlesOfParts>
  <Company>Laptops for Teachers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Manor Adventure</dc:title>
  <dc:creator>haines</dc:creator>
  <cp:lastModifiedBy>V Haines</cp:lastModifiedBy>
  <cp:revision>63</cp:revision>
  <dcterms:created xsi:type="dcterms:W3CDTF">2007-06-18T06:45:37Z</dcterms:created>
  <dcterms:modified xsi:type="dcterms:W3CDTF">2024-07-18T18:52:48Z</dcterms:modified>
</cp:coreProperties>
</file>